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8" r:id="rId2"/>
  </p:sldIdLst>
  <p:sldSz cx="21386800" cy="30243463"/>
  <p:notesSz cx="20926425" cy="29818013"/>
  <p:defaultTextStyle>
    <a:defPPr>
      <a:defRPr lang="en-US"/>
    </a:defPPr>
    <a:lvl1pPr marL="0" algn="l" defTabSz="2528504" rtl="0" eaLnBrk="1" latinLnBrk="0" hangingPunct="1">
      <a:defRPr sz="4900" kern="1200">
        <a:solidFill>
          <a:schemeClr val="tx1"/>
        </a:solidFill>
        <a:latin typeface="+mn-lt"/>
        <a:ea typeface="+mn-ea"/>
        <a:cs typeface="+mn-cs"/>
      </a:defRPr>
    </a:lvl1pPr>
    <a:lvl2pPr marL="1264251" algn="l" defTabSz="2528504" rtl="0" eaLnBrk="1" latinLnBrk="0" hangingPunct="1">
      <a:defRPr sz="4900" kern="1200">
        <a:solidFill>
          <a:schemeClr val="tx1"/>
        </a:solidFill>
        <a:latin typeface="+mn-lt"/>
        <a:ea typeface="+mn-ea"/>
        <a:cs typeface="+mn-cs"/>
      </a:defRPr>
    </a:lvl2pPr>
    <a:lvl3pPr marL="2528504" algn="l" defTabSz="2528504" rtl="0" eaLnBrk="1" latinLnBrk="0" hangingPunct="1">
      <a:defRPr sz="4900" kern="1200">
        <a:solidFill>
          <a:schemeClr val="tx1"/>
        </a:solidFill>
        <a:latin typeface="+mn-lt"/>
        <a:ea typeface="+mn-ea"/>
        <a:cs typeface="+mn-cs"/>
      </a:defRPr>
    </a:lvl3pPr>
    <a:lvl4pPr marL="3792757" algn="l" defTabSz="2528504" rtl="0" eaLnBrk="1" latinLnBrk="0" hangingPunct="1">
      <a:defRPr sz="4900" kern="1200">
        <a:solidFill>
          <a:schemeClr val="tx1"/>
        </a:solidFill>
        <a:latin typeface="+mn-lt"/>
        <a:ea typeface="+mn-ea"/>
        <a:cs typeface="+mn-cs"/>
      </a:defRPr>
    </a:lvl4pPr>
    <a:lvl5pPr marL="5057009" algn="l" defTabSz="2528504" rtl="0" eaLnBrk="1" latinLnBrk="0" hangingPunct="1">
      <a:defRPr sz="4900" kern="1200">
        <a:solidFill>
          <a:schemeClr val="tx1"/>
        </a:solidFill>
        <a:latin typeface="+mn-lt"/>
        <a:ea typeface="+mn-ea"/>
        <a:cs typeface="+mn-cs"/>
      </a:defRPr>
    </a:lvl5pPr>
    <a:lvl6pPr marL="6321260" algn="l" defTabSz="2528504" rtl="0" eaLnBrk="1" latinLnBrk="0" hangingPunct="1">
      <a:defRPr sz="4900" kern="1200">
        <a:solidFill>
          <a:schemeClr val="tx1"/>
        </a:solidFill>
        <a:latin typeface="+mn-lt"/>
        <a:ea typeface="+mn-ea"/>
        <a:cs typeface="+mn-cs"/>
      </a:defRPr>
    </a:lvl6pPr>
    <a:lvl7pPr marL="7585513" algn="l" defTabSz="2528504" rtl="0" eaLnBrk="1" latinLnBrk="0" hangingPunct="1">
      <a:defRPr sz="4900" kern="1200">
        <a:solidFill>
          <a:schemeClr val="tx1"/>
        </a:solidFill>
        <a:latin typeface="+mn-lt"/>
        <a:ea typeface="+mn-ea"/>
        <a:cs typeface="+mn-cs"/>
      </a:defRPr>
    </a:lvl7pPr>
    <a:lvl8pPr marL="8849764" algn="l" defTabSz="2528504" rtl="0" eaLnBrk="1" latinLnBrk="0" hangingPunct="1">
      <a:defRPr sz="4900" kern="1200">
        <a:solidFill>
          <a:schemeClr val="tx1"/>
        </a:solidFill>
        <a:latin typeface="+mn-lt"/>
        <a:ea typeface="+mn-ea"/>
        <a:cs typeface="+mn-cs"/>
      </a:defRPr>
    </a:lvl8pPr>
    <a:lvl9pPr marL="10114018" algn="l" defTabSz="2528504" rtl="0" eaLnBrk="1" latinLnBrk="0" hangingPunct="1">
      <a:defRPr sz="4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800">
          <p15:clr>
            <a:srgbClr val="A4A3A4"/>
          </p15:clr>
        </p15:guide>
        <p15:guide id="2" pos="4526">
          <p15:clr>
            <a:srgbClr val="A4A3A4"/>
          </p15:clr>
        </p15:guide>
        <p15:guide id="3" orient="horz" pos="9526">
          <p15:clr>
            <a:srgbClr val="A4A3A4"/>
          </p15:clr>
        </p15:guide>
        <p15:guide id="4" orient="horz" pos="18735">
          <p15:clr>
            <a:srgbClr val="A4A3A4"/>
          </p15:clr>
        </p15:guide>
        <p15:guide id="5" orient="horz" pos="316">
          <p15:clr>
            <a:srgbClr val="A4A3A4"/>
          </p15:clr>
        </p15:guide>
        <p15:guide id="6" orient="horz" pos="1080">
          <p15:clr>
            <a:srgbClr val="A4A3A4"/>
          </p15:clr>
        </p15:guide>
        <p15:guide id="7" orient="horz" pos="1207">
          <p15:clr>
            <a:srgbClr val="A4A3A4"/>
          </p15:clr>
        </p15:guide>
        <p15:guide id="8" orient="horz" pos="2947">
          <p15:clr>
            <a:srgbClr val="A4A3A4"/>
          </p15:clr>
        </p15:guide>
        <p15:guide id="9" orient="horz" pos="3371">
          <p15:clr>
            <a:srgbClr val="A4A3A4"/>
          </p15:clr>
        </p15:guide>
        <p15:guide id="10" orient="horz" pos="6894">
          <p15:clr>
            <a:srgbClr val="A4A3A4"/>
          </p15:clr>
        </p15:guide>
        <p15:guide id="11" orient="horz" pos="3626">
          <p15:clr>
            <a:srgbClr val="A4A3A4"/>
          </p15:clr>
        </p15:guide>
        <p15:guide id="12" orient="horz" pos="8252">
          <p15:clr>
            <a:srgbClr val="A4A3A4"/>
          </p15:clr>
        </p15:guide>
        <p15:guide id="13" orient="horz" pos="8846">
          <p15:clr>
            <a:srgbClr val="A4A3A4"/>
          </p15:clr>
        </p15:guide>
        <p15:guide id="14" orient="horz" pos="9059">
          <p15:clr>
            <a:srgbClr val="A4A3A4"/>
          </p15:clr>
        </p15:guide>
        <p15:guide id="15" orient="horz" pos="12412">
          <p15:clr>
            <a:srgbClr val="A4A3A4"/>
          </p15:clr>
        </p15:guide>
        <p15:guide id="16" orient="horz" pos="14746">
          <p15:clr>
            <a:srgbClr val="A4A3A4"/>
          </p15:clr>
        </p15:guide>
        <p15:guide id="17" orient="horz" pos="10544">
          <p15:clr>
            <a:srgbClr val="A4A3A4"/>
          </p15:clr>
        </p15:guide>
        <p15:guide id="18" orient="horz" pos="11350">
          <p15:clr>
            <a:srgbClr val="A4A3A4"/>
          </p15:clr>
        </p15:guide>
        <p15:guide id="19" orient="horz" pos="17123">
          <p15:clr>
            <a:srgbClr val="A4A3A4"/>
          </p15:clr>
        </p15:guide>
        <p15:guide id="20" orient="horz" pos="2735">
          <p15:clr>
            <a:srgbClr val="A4A3A4"/>
          </p15:clr>
        </p15:guide>
        <p15:guide id="21" orient="horz" pos="11775">
          <p15:clr>
            <a:srgbClr val="A4A3A4"/>
          </p15:clr>
        </p15:guide>
        <p15:guide id="22" orient="horz" pos="12157">
          <p15:clr>
            <a:srgbClr val="A4A3A4"/>
          </p15:clr>
        </p15:guide>
        <p15:guide id="23" orient="horz" pos="14958">
          <p15:clr>
            <a:srgbClr val="A4A3A4"/>
          </p15:clr>
        </p15:guide>
        <p15:guide id="24" orient="horz" pos="15510">
          <p15:clr>
            <a:srgbClr val="A4A3A4"/>
          </p15:clr>
        </p15:guide>
        <p15:guide id="25" orient="horz" pos="10756">
          <p15:clr>
            <a:srgbClr val="A4A3A4"/>
          </p15:clr>
        </p15:guide>
        <p15:guide id="26" orient="horz" pos="2777">
          <p15:clr>
            <a:srgbClr val="A4A3A4"/>
          </p15:clr>
        </p15:guide>
        <p15:guide id="27" pos="6736">
          <p15:clr>
            <a:srgbClr val="A4A3A4"/>
          </p15:clr>
        </p15:guide>
        <p15:guide id="28" pos="249">
          <p15:clr>
            <a:srgbClr val="A4A3A4"/>
          </p15:clr>
        </p15:guide>
        <p15:guide id="29" pos="13258">
          <p15:clr>
            <a:srgbClr val="A4A3A4"/>
          </p15:clr>
        </p15:guide>
        <p15:guide id="30" pos="3279">
          <p15:clr>
            <a:srgbClr val="A4A3A4"/>
          </p15:clr>
        </p15:guide>
        <p15:guide id="31" pos="3528">
          <p15:clr>
            <a:srgbClr val="A4A3A4"/>
          </p15:clr>
        </p15:guide>
        <p15:guide id="32" pos="10193">
          <p15:clr>
            <a:srgbClr val="A4A3A4"/>
          </p15:clr>
        </p15:guide>
        <p15:guide id="33" pos="9944">
          <p15:clr>
            <a:srgbClr val="A4A3A4"/>
          </p15:clr>
        </p15:guide>
        <p15:guide id="34" pos="1925">
          <p15:clr>
            <a:srgbClr val="A4A3A4"/>
          </p15:clr>
        </p15:guide>
        <p15:guide id="35" pos="285">
          <p15:clr>
            <a:srgbClr val="A4A3A4"/>
          </p15:clr>
        </p15:guide>
        <p15:guide id="36" pos="178">
          <p15:clr>
            <a:srgbClr val="A4A3A4"/>
          </p15:clr>
        </p15:guide>
        <p15:guide id="37" orient="horz" pos="981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0D5DF"/>
    <a:srgbClr val="202F56"/>
    <a:srgbClr val="92C7CD"/>
    <a:srgbClr val="3E6278"/>
    <a:srgbClr val="C5EAF7"/>
    <a:srgbClr val="198DB4"/>
    <a:srgbClr val="1A4BA9"/>
    <a:srgbClr val="C4172F"/>
    <a:srgbClr val="385D88"/>
    <a:srgbClr val="385D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67" autoAdjust="0"/>
    <p:restoredTop sz="98866" autoAdjust="0"/>
  </p:normalViewPr>
  <p:slideViewPr>
    <p:cSldViewPr>
      <p:cViewPr>
        <p:scale>
          <a:sx n="50" d="100"/>
          <a:sy n="50" d="100"/>
        </p:scale>
        <p:origin x="2664" y="-2058"/>
      </p:cViewPr>
      <p:guideLst>
        <p:guide orient="horz" pos="9800"/>
        <p:guide pos="4526"/>
        <p:guide orient="horz" pos="9526"/>
        <p:guide orient="horz" pos="18735"/>
        <p:guide orient="horz" pos="316"/>
        <p:guide orient="horz" pos="1080"/>
        <p:guide orient="horz" pos="1207"/>
        <p:guide orient="horz" pos="2947"/>
        <p:guide orient="horz" pos="3371"/>
        <p:guide orient="horz" pos="6894"/>
        <p:guide orient="horz" pos="3626"/>
        <p:guide orient="horz" pos="8252"/>
        <p:guide orient="horz" pos="8846"/>
        <p:guide orient="horz" pos="9059"/>
        <p:guide orient="horz" pos="12412"/>
        <p:guide orient="horz" pos="14746"/>
        <p:guide orient="horz" pos="10544"/>
        <p:guide orient="horz" pos="11350"/>
        <p:guide orient="horz" pos="17123"/>
        <p:guide orient="horz" pos="2735"/>
        <p:guide orient="horz" pos="11775"/>
        <p:guide orient="horz" pos="12157"/>
        <p:guide orient="horz" pos="14958"/>
        <p:guide orient="horz" pos="15510"/>
        <p:guide orient="horz" pos="10756"/>
        <p:guide orient="horz" pos="2777"/>
        <p:guide pos="6736"/>
        <p:guide pos="249"/>
        <p:guide pos="13258"/>
        <p:guide pos="3279"/>
        <p:guide pos="3528"/>
        <p:guide pos="10193"/>
        <p:guide pos="9944"/>
        <p:guide pos="1925"/>
        <p:guide pos="285"/>
        <p:guide pos="178"/>
        <p:guide orient="horz" pos="981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20" d="100"/>
          <a:sy n="20" d="100"/>
        </p:scale>
        <p:origin x="3240" y="2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" y="2"/>
            <a:ext cx="9068117" cy="1490901"/>
          </a:xfrm>
          <a:prstGeom prst="rect">
            <a:avLst/>
          </a:prstGeom>
        </p:spPr>
        <p:txBody>
          <a:bodyPr vert="horz" lIns="288491" tIns="144247" rIns="288491" bIns="144247" rtlCol="0"/>
          <a:lstStyle>
            <a:lvl1pPr algn="l">
              <a:defRPr sz="37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1853468" y="2"/>
            <a:ext cx="9068117" cy="1490901"/>
          </a:xfrm>
          <a:prstGeom prst="rect">
            <a:avLst/>
          </a:prstGeom>
        </p:spPr>
        <p:txBody>
          <a:bodyPr vert="horz" lIns="288491" tIns="144247" rIns="288491" bIns="144247" rtlCol="0"/>
          <a:lstStyle>
            <a:lvl1pPr algn="r">
              <a:defRPr sz="3700"/>
            </a:lvl1pPr>
          </a:lstStyle>
          <a:p>
            <a:fld id="{8A27B708-2555-834C-97B8-35CDF758D659}" type="datetimeFigureOut">
              <a:rPr lang="en-US" smtClean="0"/>
              <a:pPr/>
              <a:t>18.02.2026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4" y="28321936"/>
            <a:ext cx="9068117" cy="1490901"/>
          </a:xfrm>
          <a:prstGeom prst="rect">
            <a:avLst/>
          </a:prstGeom>
        </p:spPr>
        <p:txBody>
          <a:bodyPr vert="horz" lIns="288491" tIns="144247" rIns="288491" bIns="144247" rtlCol="0" anchor="b"/>
          <a:lstStyle>
            <a:lvl1pPr algn="l">
              <a:defRPr sz="37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1853468" y="28321936"/>
            <a:ext cx="9068117" cy="1490901"/>
          </a:xfrm>
          <a:prstGeom prst="rect">
            <a:avLst/>
          </a:prstGeom>
        </p:spPr>
        <p:txBody>
          <a:bodyPr vert="horz" lIns="288491" tIns="144247" rIns="288491" bIns="144247" rtlCol="0" anchor="b"/>
          <a:lstStyle>
            <a:lvl1pPr algn="r">
              <a:defRPr sz="3700"/>
            </a:lvl1pPr>
          </a:lstStyle>
          <a:p>
            <a:fld id="{C2314C12-B17B-E54E-8510-11A7CCA69E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3551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9067800" cy="1495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r-Latn-R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853863" y="0"/>
            <a:ext cx="9067800" cy="1495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7580FE-C1F2-4ACB-A28D-967EDC805646}" type="datetimeFigureOut">
              <a:rPr lang="sr-Latn-RS" smtClean="0"/>
              <a:t>18.2.2026.</a:t>
            </a:fld>
            <a:endParaRPr lang="sr-Latn-R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905625" y="3727450"/>
            <a:ext cx="7115175" cy="10063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r-Latn-R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92325" y="14349413"/>
            <a:ext cx="16741775" cy="117411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28322588"/>
            <a:ext cx="9067800" cy="1495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853863" y="28322588"/>
            <a:ext cx="9067800" cy="1495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CF7A65-69C7-40AA-AD17-05628C27199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6998247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CF7A65-69C7-40AA-AD17-05628C27199B}" type="slidenum">
              <a:rPr lang="sr-Latn-RS" smtClean="0"/>
              <a:t>1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240017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&quot; x 42&quot; Po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 userDrawn="1"/>
        </p:nvSpPr>
        <p:spPr>
          <a:xfrm>
            <a:off x="395161" y="501110"/>
            <a:ext cx="20595587" cy="3840440"/>
          </a:xfrm>
          <a:prstGeom prst="rect">
            <a:avLst/>
          </a:prstGeom>
          <a:solidFill>
            <a:srgbClr val="198DB4"/>
          </a:solidFill>
          <a:ln>
            <a:solidFill>
              <a:srgbClr val="1A4B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926" tIns="37463" rIns="74926" bIns="37463" rtlCol="0" anchor="ctr"/>
          <a:lstStyle/>
          <a:p>
            <a:pPr algn="ctr"/>
            <a:endParaRPr lang="en-US"/>
          </a:p>
        </p:txBody>
      </p:sp>
      <p:sp>
        <p:nvSpPr>
          <p:cNvPr id="20" name="Title 19"/>
          <p:cNvSpPr>
            <a:spLocks noGrp="1"/>
          </p:cNvSpPr>
          <p:nvPr>
            <p:ph type="title" hasCustomPrompt="1"/>
          </p:nvPr>
        </p:nvSpPr>
        <p:spPr>
          <a:xfrm>
            <a:off x="3202301" y="1916009"/>
            <a:ext cx="17789338" cy="943265"/>
          </a:xfrm>
          <a:prstGeom prst="rect">
            <a:avLst/>
          </a:prstGeom>
          <a:solidFill>
            <a:srgbClr val="198DB4"/>
          </a:solidFill>
          <a:ln>
            <a:noFill/>
          </a:ln>
        </p:spPr>
        <p:txBody>
          <a:bodyPr vert="horz" lIns="113461" tIns="29498" rIns="113461" bIns="29498" anchor="ctr" anchorCtr="1"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r>
              <a:rPr lang="sr-Latn-RS" dirty="0"/>
              <a:t>NASLOV RADA</a:t>
            </a:r>
            <a:endParaRPr lang="en-US" dirty="0"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0" hasCustomPrompt="1"/>
          </p:nvPr>
        </p:nvSpPr>
        <p:spPr>
          <a:xfrm>
            <a:off x="339472" y="4678432"/>
            <a:ext cx="4865781" cy="757982"/>
          </a:xfrm>
          <a:prstGeom prst="rect">
            <a:avLst/>
          </a:prstGeom>
          <a:solidFill>
            <a:srgbClr val="198DB4"/>
          </a:solidFill>
          <a:ln>
            <a:noFill/>
          </a:ln>
        </p:spPr>
        <p:txBody>
          <a:bodyPr vert="horz" lIns="113461" tIns="56732" rIns="113461" bIns="56732"/>
          <a:lstStyle>
            <a:lvl1pPr marL="0" indent="0">
              <a:buNone/>
              <a:defRPr sz="3200" b="0" baseline="0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algn="ctr"/>
            <a:r>
              <a:rPr lang="sr-Latn-RS" sz="3300" dirty="0"/>
              <a:t>KRATAK SADRŽAJ</a:t>
            </a:r>
            <a:endParaRPr lang="en-US" sz="3300" dirty="0"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1" hasCustomPrompt="1"/>
          </p:nvPr>
        </p:nvSpPr>
        <p:spPr>
          <a:xfrm>
            <a:off x="396052" y="5689073"/>
            <a:ext cx="4809201" cy="7472434"/>
          </a:xfrm>
          <a:prstGeom prst="rect">
            <a:avLst/>
          </a:prstGeom>
        </p:spPr>
        <p:txBody>
          <a:bodyPr vert="horz" lIns="113461" tIns="56732" rIns="113461" bIns="56732"/>
          <a:lstStyle>
            <a:lvl1pPr marL="0" indent="0" algn="just">
              <a:buNone/>
              <a:defRPr sz="2500" baseline="0"/>
            </a:lvl1pPr>
            <a:lvl2pPr marL="287595" indent="0">
              <a:buNone/>
              <a:defRPr sz="2000" baseline="0"/>
            </a:lvl2pPr>
            <a:lvl3pPr marL="559432" indent="0">
              <a:buNone/>
              <a:defRPr sz="2000" baseline="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 err="1"/>
              <a:t>Ukucajte</a:t>
            </a:r>
            <a:r>
              <a:rPr lang="sr-Latn-RS" dirty="0"/>
              <a:t> ili iskopirajte tekst</a:t>
            </a:r>
            <a:endParaRPr lang="en-US" dirty="0"/>
          </a:p>
        </p:txBody>
      </p:sp>
      <p:sp>
        <p:nvSpPr>
          <p:cNvPr id="25" name="Text Placeholder 21"/>
          <p:cNvSpPr>
            <a:spLocks noGrp="1"/>
          </p:cNvSpPr>
          <p:nvPr>
            <p:ph type="body" sz="quarter" idx="12" hasCustomPrompt="1"/>
          </p:nvPr>
        </p:nvSpPr>
        <p:spPr>
          <a:xfrm>
            <a:off x="339472" y="13441540"/>
            <a:ext cx="4865781" cy="669550"/>
          </a:xfrm>
          <a:prstGeom prst="rect">
            <a:avLst/>
          </a:prstGeom>
          <a:solidFill>
            <a:srgbClr val="198DB4"/>
          </a:solidFill>
          <a:ln>
            <a:noFill/>
          </a:ln>
        </p:spPr>
        <p:txBody>
          <a:bodyPr vert="horz" lIns="113461" tIns="56732" rIns="113461" bIns="56732"/>
          <a:lstStyle>
            <a:lvl1pPr marL="0" indent="0">
              <a:buNone/>
              <a:defRPr sz="3200" b="0" baseline="0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algn="ctr"/>
            <a:r>
              <a:rPr lang="en-US" sz="3300" dirty="0"/>
              <a:t>1</a:t>
            </a:r>
            <a:r>
              <a:rPr lang="sr-Latn-RS" sz="3300" dirty="0"/>
              <a:t>. UVOD</a:t>
            </a:r>
            <a:endParaRPr lang="en-US" sz="3300" dirty="0"/>
          </a:p>
        </p:txBody>
      </p:sp>
      <p:sp>
        <p:nvSpPr>
          <p:cNvPr id="26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339472" y="14701683"/>
            <a:ext cx="4865781" cy="6720770"/>
          </a:xfrm>
          <a:prstGeom prst="rect">
            <a:avLst/>
          </a:prstGeom>
        </p:spPr>
        <p:txBody>
          <a:bodyPr vert="horz" lIns="113461" tIns="56732" rIns="113461" bIns="56732"/>
          <a:lstStyle>
            <a:lvl1pPr marL="0" marR="0" indent="0" algn="just" defTabSz="252850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5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 err="1"/>
              <a:t>Ukucajte</a:t>
            </a:r>
            <a:r>
              <a:rPr lang="sr-Latn-RS" dirty="0"/>
              <a:t> ili iskopirajte tekst</a:t>
            </a:r>
            <a:endParaRPr lang="en-US" dirty="0"/>
          </a:p>
        </p:txBody>
      </p:sp>
      <p:sp>
        <p:nvSpPr>
          <p:cNvPr id="27" name="Text Placeholder 21"/>
          <p:cNvSpPr>
            <a:spLocks noGrp="1"/>
          </p:cNvSpPr>
          <p:nvPr>
            <p:ph type="body" sz="quarter" idx="14" hasCustomPrompt="1"/>
          </p:nvPr>
        </p:nvSpPr>
        <p:spPr>
          <a:xfrm>
            <a:off x="339472" y="21702485"/>
            <a:ext cx="4865781" cy="628493"/>
          </a:xfrm>
          <a:prstGeom prst="rect">
            <a:avLst/>
          </a:prstGeom>
          <a:solidFill>
            <a:srgbClr val="198DB4"/>
          </a:solidFill>
          <a:ln>
            <a:noFill/>
          </a:ln>
        </p:spPr>
        <p:txBody>
          <a:bodyPr vert="horz" lIns="113461" tIns="56732" rIns="113461" bIns="56732"/>
          <a:lstStyle>
            <a:lvl1pPr marL="0" indent="0" algn="ctr">
              <a:buNone/>
              <a:defRPr sz="3000" b="0" baseline="0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sz="3000" dirty="0"/>
              <a:t>Methods</a:t>
            </a:r>
            <a:endParaRPr lang="en-US" dirty="0"/>
          </a:p>
        </p:txBody>
      </p:sp>
      <p:sp>
        <p:nvSpPr>
          <p:cNvPr id="28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339472" y="22962630"/>
            <a:ext cx="4865781" cy="6720770"/>
          </a:xfrm>
          <a:prstGeom prst="rect">
            <a:avLst/>
          </a:prstGeom>
        </p:spPr>
        <p:txBody>
          <a:bodyPr vert="horz" lIns="113461" tIns="56732" rIns="113461" bIns="56732"/>
          <a:lstStyle>
            <a:lvl1pPr marL="0" marR="0" indent="0" algn="l" defTabSz="252850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5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 err="1"/>
              <a:t>Ukucajte</a:t>
            </a:r>
            <a:r>
              <a:rPr lang="sr-Latn-RS" dirty="0"/>
              <a:t> ili iskopirajte tekst</a:t>
            </a:r>
            <a:endParaRPr lang="en-US" dirty="0"/>
          </a:p>
        </p:txBody>
      </p:sp>
      <p:sp>
        <p:nvSpPr>
          <p:cNvPr id="29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5601305" y="4678432"/>
            <a:ext cx="10184190" cy="757982"/>
          </a:xfrm>
          <a:prstGeom prst="rect">
            <a:avLst/>
          </a:prstGeom>
          <a:solidFill>
            <a:srgbClr val="198DB4"/>
          </a:solidFill>
          <a:ln>
            <a:noFill/>
          </a:ln>
        </p:spPr>
        <p:txBody>
          <a:bodyPr vert="horz" lIns="113461" tIns="56732" rIns="113461" bIns="56732"/>
          <a:lstStyle>
            <a:lvl1pPr marL="0" indent="0" algn="ctr">
              <a:buNone/>
              <a:defRPr sz="3200" b="0" baseline="0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r>
              <a:rPr lang="en-US" sz="3300" dirty="0"/>
              <a:t>2. TEMA</a:t>
            </a:r>
          </a:p>
        </p:txBody>
      </p:sp>
      <p:sp>
        <p:nvSpPr>
          <p:cNvPr id="30" name="Text Placeholder 23"/>
          <p:cNvSpPr>
            <a:spLocks noGrp="1"/>
          </p:cNvSpPr>
          <p:nvPr>
            <p:ph type="body" sz="quarter" idx="17"/>
          </p:nvPr>
        </p:nvSpPr>
        <p:spPr>
          <a:xfrm>
            <a:off x="16181547" y="22962630"/>
            <a:ext cx="4809202" cy="6720770"/>
          </a:xfrm>
          <a:prstGeom prst="rect">
            <a:avLst/>
          </a:prstGeom>
        </p:spPr>
        <p:txBody>
          <a:bodyPr vert="horz" lIns="113461" tIns="56732" rIns="113461" bIns="56732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1" name="Text Placeholder 21"/>
          <p:cNvSpPr>
            <a:spLocks noGrp="1"/>
          </p:cNvSpPr>
          <p:nvPr>
            <p:ph type="body" sz="quarter" idx="18" hasCustomPrompt="1"/>
          </p:nvPr>
        </p:nvSpPr>
        <p:spPr>
          <a:xfrm>
            <a:off x="16181547" y="4678432"/>
            <a:ext cx="4865781" cy="757982"/>
          </a:xfrm>
          <a:prstGeom prst="rect">
            <a:avLst/>
          </a:prstGeom>
          <a:solidFill>
            <a:srgbClr val="198DB4"/>
          </a:solidFill>
          <a:ln>
            <a:noFill/>
          </a:ln>
        </p:spPr>
        <p:txBody>
          <a:bodyPr vert="horz" lIns="113461" tIns="56732" rIns="113461" bIns="56732"/>
          <a:lstStyle>
            <a:lvl1pPr marL="0" indent="0" algn="ctr">
              <a:buNone/>
              <a:defRPr sz="3200" b="0" baseline="0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r>
              <a:rPr lang="en-US" sz="3300" dirty="0"/>
              <a:t>4. </a:t>
            </a:r>
            <a:r>
              <a:rPr lang="sr-Latn-RS" sz="3300" dirty="0"/>
              <a:t>ZAKLJUČAK</a:t>
            </a:r>
            <a:endParaRPr lang="en-US" sz="3300" dirty="0"/>
          </a:p>
        </p:txBody>
      </p:sp>
      <p:sp>
        <p:nvSpPr>
          <p:cNvPr id="32" name="Text Placeholder 23"/>
          <p:cNvSpPr>
            <a:spLocks noGrp="1"/>
          </p:cNvSpPr>
          <p:nvPr>
            <p:ph type="body" sz="quarter" idx="19"/>
          </p:nvPr>
        </p:nvSpPr>
        <p:spPr>
          <a:xfrm>
            <a:off x="16181547" y="5352192"/>
            <a:ext cx="4865781" cy="16070261"/>
          </a:xfrm>
          <a:prstGeom prst="rect">
            <a:avLst/>
          </a:prstGeom>
        </p:spPr>
        <p:txBody>
          <a:bodyPr vert="horz" lIns="113461" tIns="56732" rIns="113461" bIns="56732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3" name="Text Placeholder 21"/>
          <p:cNvSpPr>
            <a:spLocks noGrp="1"/>
          </p:cNvSpPr>
          <p:nvPr>
            <p:ph type="body" sz="quarter" idx="20" hasCustomPrompt="1"/>
          </p:nvPr>
        </p:nvSpPr>
        <p:spPr>
          <a:xfrm>
            <a:off x="16181547" y="21702485"/>
            <a:ext cx="4865781" cy="561117"/>
          </a:xfrm>
          <a:prstGeom prst="rect">
            <a:avLst/>
          </a:prstGeom>
          <a:solidFill>
            <a:srgbClr val="198DB4"/>
          </a:solidFill>
          <a:ln>
            <a:solidFill>
              <a:srgbClr val="C4172F"/>
            </a:solidFill>
          </a:ln>
        </p:spPr>
        <p:txBody>
          <a:bodyPr vert="horz" lIns="113461" tIns="56732" rIns="113461" bIns="56732"/>
          <a:lstStyle>
            <a:lvl1pPr marL="0" indent="0" algn="ctr">
              <a:buNone/>
              <a:defRPr sz="3200" b="0" baseline="0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r>
              <a:rPr lang="en-US" sz="3300" dirty="0"/>
              <a:t>5</a:t>
            </a:r>
            <a:r>
              <a:rPr lang="sr-Latn-RS" sz="3300" dirty="0"/>
              <a:t>. LITERATURA</a:t>
            </a:r>
            <a:endParaRPr lang="en-US" sz="3300" dirty="0"/>
          </a:p>
        </p:txBody>
      </p:sp>
      <p:sp>
        <p:nvSpPr>
          <p:cNvPr id="34" name="Text Placeholder 23"/>
          <p:cNvSpPr>
            <a:spLocks noGrp="1"/>
          </p:cNvSpPr>
          <p:nvPr>
            <p:ph type="body" sz="quarter" idx="21" hasCustomPrompt="1"/>
          </p:nvPr>
        </p:nvSpPr>
        <p:spPr>
          <a:xfrm>
            <a:off x="5601305" y="5689074"/>
            <a:ext cx="10184190" cy="23994326"/>
          </a:xfrm>
          <a:prstGeom prst="rect">
            <a:avLst/>
          </a:prstGeom>
        </p:spPr>
        <p:txBody>
          <a:bodyPr vert="horz" lIns="113461" tIns="56732" rIns="113461" bIns="56732"/>
          <a:lstStyle>
            <a:lvl1pPr marL="0" indent="0" algn="just">
              <a:buNone/>
              <a:defRPr sz="2500" baseline="0"/>
            </a:lvl1pPr>
            <a:lvl2pPr marL="287595" indent="0">
              <a:buNone/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 err="1"/>
              <a:t>Ukucajte</a:t>
            </a:r>
            <a:r>
              <a:rPr lang="sr-Latn-RS" dirty="0"/>
              <a:t> ili iskopirajte tekst</a:t>
            </a:r>
            <a:endParaRPr lang="en-US" dirty="0"/>
          </a:p>
        </p:txBody>
      </p:sp>
      <p:sp>
        <p:nvSpPr>
          <p:cNvPr id="35" name="Text Placeholder 23"/>
          <p:cNvSpPr>
            <a:spLocks noGrp="1"/>
          </p:cNvSpPr>
          <p:nvPr>
            <p:ph type="body" sz="quarter" idx="24" hasCustomPrompt="1"/>
          </p:nvPr>
        </p:nvSpPr>
        <p:spPr>
          <a:xfrm>
            <a:off x="5601305" y="23021584"/>
            <a:ext cx="10184190" cy="6720770"/>
          </a:xfrm>
          <a:prstGeom prst="rect">
            <a:avLst/>
          </a:prstGeom>
        </p:spPr>
        <p:txBody>
          <a:bodyPr vert="horz" lIns="113461" tIns="56732" rIns="113461" bIns="56732"/>
          <a:lstStyle>
            <a:lvl1pPr marL="0" marR="0" indent="0" algn="l" defTabSz="252850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5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marL="0" marR="0" lvl="0" indent="0" algn="l" defTabSz="252850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err="1"/>
              <a:t>Ukucajte</a:t>
            </a:r>
            <a:r>
              <a:rPr lang="sr-Latn-RS" dirty="0"/>
              <a:t> ili iskopirajte tekst</a:t>
            </a:r>
            <a:r>
              <a:rPr lang="en-US" dirty="0"/>
              <a:t>.</a:t>
            </a:r>
          </a:p>
        </p:txBody>
      </p:sp>
      <p:sp>
        <p:nvSpPr>
          <p:cNvPr id="19" name="Picture Placeholder 13"/>
          <p:cNvSpPr>
            <a:spLocks noGrp="1"/>
          </p:cNvSpPr>
          <p:nvPr>
            <p:ph type="pic" sz="quarter" idx="135" hasCustomPrompt="1"/>
          </p:nvPr>
        </p:nvSpPr>
        <p:spPr>
          <a:xfrm>
            <a:off x="16560800" y="24646731"/>
            <a:ext cx="3962400" cy="169277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lIns="51871" tIns="25935" rIns="51871" bIns="25935" anchor="ctr"/>
          <a:lstStyle>
            <a:lvl1pPr marL="0" indent="0" algn="ctr">
              <a:buNone/>
              <a:defRPr sz="23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 err="1"/>
              <a:t>Mesto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fotografiju</a:t>
            </a:r>
            <a:endParaRPr lang="en-US" dirty="0"/>
          </a:p>
        </p:txBody>
      </p:sp>
      <p:sp>
        <p:nvSpPr>
          <p:cNvPr id="41" name="Text Placeholder 40"/>
          <p:cNvSpPr>
            <a:spLocks noGrp="1"/>
          </p:cNvSpPr>
          <p:nvPr>
            <p:ph type="body" sz="quarter" idx="136" hasCustomPrompt="1"/>
          </p:nvPr>
        </p:nvSpPr>
        <p:spPr>
          <a:xfrm>
            <a:off x="3201410" y="2859274"/>
            <a:ext cx="17789338" cy="808514"/>
          </a:xfrm>
          <a:prstGeom prst="rect">
            <a:avLst/>
          </a:prstGeom>
          <a:solidFill>
            <a:srgbClr val="198DB4"/>
          </a:solidFill>
        </p:spPr>
        <p:txBody>
          <a:bodyPr lIns="74926" tIns="37463" rIns="74926" bIns="37463" anchor="ctr" anchorCtr="1"/>
          <a:lstStyle>
            <a:lvl1pPr>
              <a:buNone/>
              <a:defRPr sz="3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Autori</a:t>
            </a:r>
            <a:endParaRPr lang="en-US" dirty="0"/>
          </a:p>
        </p:txBody>
      </p:sp>
      <p:sp>
        <p:nvSpPr>
          <p:cNvPr id="46" name="TextBox 45"/>
          <p:cNvSpPr txBox="1"/>
          <p:nvPr userDrawn="1"/>
        </p:nvSpPr>
        <p:spPr>
          <a:xfrm>
            <a:off x="396052" y="9192631"/>
            <a:ext cx="17482860" cy="829710"/>
          </a:xfrm>
          <a:prstGeom prst="rect">
            <a:avLst/>
          </a:prstGeom>
          <a:noFill/>
        </p:spPr>
        <p:txBody>
          <a:bodyPr wrap="square" lIns="74926" tIns="37463" rIns="74926" bIns="37463" rtlCol="0">
            <a:spAutoFit/>
          </a:bodyPr>
          <a:lstStyle/>
          <a:p>
            <a:endParaRPr lang="en-US" dirty="0"/>
          </a:p>
        </p:txBody>
      </p:sp>
      <p:sp>
        <p:nvSpPr>
          <p:cNvPr id="47" name="Text Placeholder 40"/>
          <p:cNvSpPr>
            <a:spLocks noGrp="1"/>
          </p:cNvSpPr>
          <p:nvPr>
            <p:ph type="body" sz="quarter" idx="137" hasCustomPrompt="1"/>
          </p:nvPr>
        </p:nvSpPr>
        <p:spPr>
          <a:xfrm>
            <a:off x="3201410" y="3533036"/>
            <a:ext cx="17789338" cy="732119"/>
          </a:xfrm>
          <a:prstGeom prst="rect">
            <a:avLst/>
          </a:prstGeom>
          <a:solidFill>
            <a:srgbClr val="198DB4"/>
          </a:solidFill>
        </p:spPr>
        <p:txBody>
          <a:bodyPr lIns="74926" tIns="37463" rIns="74926" bIns="37463" anchor="ctr" anchorCtr="1"/>
          <a:lstStyle>
            <a:lvl1pPr>
              <a:buNone/>
              <a:defRPr sz="3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Afilijacije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FBE109C-AF27-68ED-88C0-D3B1304531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270" y="501110"/>
            <a:ext cx="2731118" cy="384044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0D5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-1"/>
            <a:ext cx="21386800" cy="30971331"/>
          </a:xfrm>
          <a:prstGeom prst="rect">
            <a:avLst/>
          </a:prstGeom>
          <a:solidFill>
            <a:srgbClr val="C5EA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926" tIns="37463" rIns="74926" bIns="37463"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 userDrawn="1"/>
        </p:nvSpPr>
        <p:spPr>
          <a:xfrm>
            <a:off x="396052" y="4678431"/>
            <a:ext cx="4809201" cy="2506392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926" tIns="37463" rIns="74926" bIns="37463"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 userDrawn="1"/>
        </p:nvSpPr>
        <p:spPr>
          <a:xfrm>
            <a:off x="16181547" y="4678431"/>
            <a:ext cx="4809201" cy="2506392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926" tIns="37463" rIns="74926" bIns="37463"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 userDrawn="1"/>
        </p:nvSpPr>
        <p:spPr>
          <a:xfrm>
            <a:off x="5601305" y="4678431"/>
            <a:ext cx="10184190" cy="2506392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926" tIns="37463" rIns="74926" bIns="37463"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-8334752" y="501110"/>
            <a:ext cx="8181556" cy="29241244"/>
            <a:chOff x="-11225189" y="576286"/>
            <a:chExt cx="11018865" cy="33627989"/>
          </a:xfrm>
        </p:grpSpPr>
        <p:sp>
          <p:nvSpPr>
            <p:cNvPr id="7" name="Rectangle 6"/>
            <p:cNvSpPr/>
            <p:nvPr/>
          </p:nvSpPr>
          <p:spPr>
            <a:xfrm>
              <a:off x="-11216136" y="576286"/>
              <a:ext cx="11009812" cy="3362798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tIns="288000" rIns="288000" bIns="0" rtlCol="0" anchor="t" anchorCtr="0"/>
            <a:lstStyle/>
            <a:p>
              <a:pPr marL="0" marR="0" indent="0" algn="ctr" defTabSz="124412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600" b="1" spc="0" dirty="0">
                  <a:solidFill>
                    <a:srgbClr val="FFFF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(—OVA STRANA SE NE </a:t>
              </a:r>
              <a:r>
                <a:rPr lang="sr-Latn-RS" sz="2600" b="1" spc="0" dirty="0">
                  <a:solidFill>
                    <a:srgbClr val="FFFF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ŠTAMPA</a:t>
              </a:r>
              <a:r>
                <a:rPr lang="en-US" sz="2600" b="1" spc="0" dirty="0">
                  <a:solidFill>
                    <a:srgbClr val="FFFF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—)</a:t>
              </a:r>
              <a:endParaRPr lang="en-US" sz="2600" b="1" spc="492" dirty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/>
              <a:r>
                <a:rPr lang="sr-Latn-RS" sz="3300" b="1" spc="492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KRATKO UPUTSTVO</a:t>
              </a:r>
              <a:endParaRPr lang="en-US" sz="3300" b="1" spc="492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/>
              <a:endParaRPr lang="en-US" sz="2300" b="1" dirty="0">
                <a:latin typeface="Trebuchet MS" pitchFamily="34" charset="0"/>
              </a:endParaRPr>
            </a:p>
            <a:p>
              <a:pPr marL="0" marR="0" lvl="0" indent="0" algn="l" defTabSz="3085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500" i="0" dirty="0" err="1">
                  <a:latin typeface="Tahoma" pitchFamily="34" charset="0"/>
                  <a:ea typeface="Tahoma" pitchFamily="34" charset="0"/>
                  <a:cs typeface="Tahoma" pitchFamily="34" charset="0"/>
                </a:rPr>
                <a:t>Ovaj</a:t>
              </a:r>
              <a:r>
                <a:rPr lang="en-US" sz="2500" i="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2500" i="0" dirty="0" err="1">
                  <a:latin typeface="Tahoma" pitchFamily="34" charset="0"/>
                  <a:ea typeface="Tahoma" pitchFamily="34" charset="0"/>
                  <a:cs typeface="Tahoma" pitchFamily="34" charset="0"/>
                </a:rPr>
                <a:t>šablon</a:t>
              </a:r>
              <a:r>
                <a:rPr lang="en-US" sz="2500" i="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 je </a:t>
              </a:r>
              <a:r>
                <a:rPr lang="en-US" sz="2500" i="0" dirty="0" err="1">
                  <a:latin typeface="Tahoma" pitchFamily="34" charset="0"/>
                  <a:ea typeface="Tahoma" pitchFamily="34" charset="0"/>
                  <a:cs typeface="Tahoma" pitchFamily="34" charset="0"/>
                </a:rPr>
                <a:t>namenjen</a:t>
              </a:r>
              <a:r>
                <a:rPr lang="en-US" sz="2500" i="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 za </a:t>
              </a:r>
              <a:r>
                <a:rPr lang="en-US" sz="2500" i="0" dirty="0" err="1">
                  <a:latin typeface="Tahoma" pitchFamily="34" charset="0"/>
                  <a:ea typeface="Tahoma" pitchFamily="34" charset="0"/>
                  <a:cs typeface="Tahoma" pitchFamily="34" charset="0"/>
                </a:rPr>
                <a:t>pravljenje</a:t>
              </a:r>
              <a:r>
                <a:rPr lang="en-US" sz="2500" i="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2500" i="0" dirty="0" err="1">
                  <a:latin typeface="Tahoma" pitchFamily="34" charset="0"/>
                  <a:ea typeface="Tahoma" pitchFamily="34" charset="0"/>
                  <a:cs typeface="Tahoma" pitchFamily="34" charset="0"/>
                </a:rPr>
                <a:t>postera</a:t>
              </a:r>
              <a:r>
                <a:rPr lang="en-US" sz="2500" i="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2500" i="0" dirty="0" err="1">
                  <a:latin typeface="Tahoma" pitchFamily="34" charset="0"/>
                  <a:ea typeface="Tahoma" pitchFamily="34" charset="0"/>
                  <a:cs typeface="Tahoma" pitchFamily="34" charset="0"/>
                </a:rPr>
                <a:t>na</a:t>
              </a:r>
              <a:r>
                <a:rPr lang="en-US" sz="2500" i="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2800" b="1" i="0" dirty="0">
                  <a:latin typeface="Aptos" panose="020B0004020202020204" pitchFamily="34" charset="0"/>
                  <a:ea typeface="Tahoma" pitchFamily="34" charset="0"/>
                  <a:cs typeface="Arial" pitchFamily="34" charset="0"/>
                </a:rPr>
                <a:t>XX</a:t>
              </a:r>
              <a:r>
                <a:rPr lang="sr-Latn-RS" sz="2800" b="1" i="0" dirty="0">
                  <a:latin typeface="Aptos" panose="020B0004020202020204" pitchFamily="34" charset="0"/>
                  <a:ea typeface="Tahoma" pitchFamily="34" charset="0"/>
                  <a:cs typeface="Arial" pitchFamily="34" charset="0"/>
                </a:rPr>
                <a:t>XII</a:t>
              </a:r>
              <a:r>
                <a:rPr lang="en-US" sz="2800" b="1" i="0" dirty="0">
                  <a:latin typeface="Aptos" panose="020B0004020202020204" pitchFamily="34" charset="0"/>
                  <a:ea typeface="Tahoma" pitchFamily="34" charset="0"/>
                  <a:cs typeface="Arial" pitchFamily="34" charset="0"/>
                </a:rPr>
                <a:t> </a:t>
              </a:r>
              <a:r>
                <a:rPr lang="en-US" sz="2800" b="1" i="0" dirty="0" err="1">
                  <a:latin typeface="Aptos" panose="020B0004020202020204" pitchFamily="34" charset="0"/>
                  <a:ea typeface="Tahoma" pitchFamily="34" charset="0"/>
                  <a:cs typeface="Arial" pitchFamily="34" charset="0"/>
                </a:rPr>
                <a:t>Skup</a:t>
              </a:r>
              <a:r>
                <a:rPr lang="en-US" sz="2800" b="1" i="0" dirty="0">
                  <a:latin typeface="Aptos" panose="020B0004020202020204" pitchFamily="34" charset="0"/>
                  <a:ea typeface="Tahoma" pitchFamily="34" charset="0"/>
                  <a:cs typeface="Arial" pitchFamily="34" charset="0"/>
                </a:rPr>
                <a:t> TRENDOVI RAZVOJA:</a:t>
              </a:r>
              <a:r>
                <a:rPr lang="en-US" sz="2800" b="1" i="0" baseline="0" dirty="0">
                  <a:latin typeface="Aptos" panose="020B0004020202020204" pitchFamily="34" charset="0"/>
                  <a:ea typeface="Tahoma" pitchFamily="34" charset="0"/>
                  <a:cs typeface="Arial" pitchFamily="34" charset="0"/>
                </a:rPr>
                <a:t>  “</a:t>
              </a:r>
              <a:r>
                <a:rPr lang="en-US" sz="2800" b="1" dirty="0">
                  <a:latin typeface="Aptos" panose="020B0004020202020204" pitchFamily="34" charset="0"/>
                </a:rPr>
                <a:t>TRANSFORMACIJA VISOKOG OBRAZOVANJA U NOVIM TEHNOLOŠKIM OKVIRIMA: </a:t>
              </a:r>
              <a:r>
                <a:rPr lang="en-US" sz="2800" b="1" dirty="0" err="1">
                  <a:latin typeface="Aptos" panose="020B0004020202020204" pitchFamily="34" charset="0"/>
                </a:rPr>
                <a:t>Kvalitet</a:t>
              </a:r>
              <a:r>
                <a:rPr lang="en-US" sz="2800" b="1" dirty="0">
                  <a:latin typeface="Aptos" panose="020B0004020202020204" pitchFamily="34" charset="0"/>
                </a:rPr>
                <a:t>, </a:t>
              </a:r>
              <a:r>
                <a:rPr lang="sr-Latn-RS" sz="2800" b="1" dirty="0">
                  <a:latin typeface="Aptos" panose="020B0004020202020204" pitchFamily="34" charset="0"/>
                </a:rPr>
                <a:t>održivost i institucionalni razvoj</a:t>
              </a:r>
              <a:r>
                <a:rPr lang="en-US" sz="2800" b="1" i="0" baseline="0" dirty="0">
                  <a:latin typeface="Aptos" panose="020B0004020202020204" pitchFamily="34" charset="0"/>
                  <a:ea typeface="Tahoma" pitchFamily="34" charset="0"/>
                  <a:cs typeface="Arial" pitchFamily="34" charset="0"/>
                </a:rPr>
                <a:t>„</a:t>
              </a:r>
              <a:r>
                <a:rPr lang="sr-Latn-RS" sz="2800" b="1" i="0" baseline="0" dirty="0">
                  <a:latin typeface="Aptos" panose="020B0004020202020204" pitchFamily="34" charset="0"/>
                  <a:ea typeface="Tahoma" pitchFamily="34" charset="0"/>
                  <a:cs typeface="Arial" pitchFamily="34" charset="0"/>
                </a:rPr>
                <a:t> </a:t>
              </a:r>
              <a:r>
                <a:rPr lang="en-US" sz="2800" b="1" i="0" dirty="0">
                  <a:latin typeface="Aptos" panose="020B0004020202020204" pitchFamily="34" charset="0"/>
                  <a:ea typeface="Tahoma" pitchFamily="34" charset="0"/>
                  <a:cs typeface="Arial" pitchFamily="34" charset="0"/>
                </a:rPr>
                <a:t> </a:t>
              </a:r>
              <a:r>
                <a:rPr lang="sr-Latn-RS" sz="2800" b="1" i="0" dirty="0">
                  <a:latin typeface="Aptos" panose="020B0004020202020204" pitchFamily="34" charset="0"/>
                  <a:ea typeface="Tahoma" pitchFamily="34" charset="0"/>
                  <a:cs typeface="Arial" pitchFamily="34" charset="0"/>
                </a:rPr>
                <a:t>TREND 2026.</a:t>
              </a:r>
              <a:r>
                <a:rPr lang="sr-Latn-RS" sz="2800" i="0" dirty="0">
                  <a:latin typeface="Aptos" panose="020B0004020202020204" pitchFamily="34" charset="0"/>
                  <a:ea typeface="Tahoma" pitchFamily="34" charset="0"/>
                  <a:cs typeface="Arial" pitchFamily="34" charset="0"/>
                </a:rPr>
                <a:t> </a:t>
              </a:r>
              <a:endParaRPr lang="en-US" sz="2800" i="0" dirty="0">
                <a:latin typeface="Aptos" panose="020B0004020202020204" pitchFamily="34" charset="0"/>
                <a:ea typeface="Tahoma" pitchFamily="34" charset="0"/>
                <a:cs typeface="Arial" pitchFamily="34" charset="0"/>
              </a:endParaRPr>
            </a:p>
            <a:p>
              <a:pPr defTabSz="3085565"/>
              <a:r>
                <a:rPr lang="sr-Latn-RS" sz="2500" i="0" baseline="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Šablon je </a:t>
              </a:r>
              <a:r>
                <a:rPr lang="sr-Latn-RS" sz="2500" i="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urađen u </a:t>
              </a:r>
              <a:r>
                <a:rPr lang="en-US" sz="2500" i="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PowerPoint </a:t>
              </a:r>
              <a:r>
                <a:rPr lang="en-US" sz="2500" i="0" dirty="0" err="1">
                  <a:latin typeface="Tahoma" pitchFamily="34" charset="0"/>
                  <a:ea typeface="Tahoma" pitchFamily="34" charset="0"/>
                  <a:cs typeface="Tahoma" pitchFamily="34" charset="0"/>
                </a:rPr>
                <a:t>verziji</a:t>
              </a:r>
              <a:r>
                <a:rPr lang="en-US" sz="2500" i="0" baseline="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2500" i="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20</a:t>
              </a:r>
              <a:r>
                <a:rPr lang="sr-Latn-RS" sz="2500" i="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16</a:t>
              </a:r>
              <a:r>
                <a:rPr lang="en-US" sz="2500" i="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.</a:t>
              </a:r>
              <a:r>
                <a:rPr lang="sr-Latn-RS" sz="2500" i="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br>
                <a:rPr lang="en-US" sz="2500" i="0" dirty="0">
                  <a:latin typeface="Tahoma" pitchFamily="34" charset="0"/>
                  <a:ea typeface="Tahoma" pitchFamily="34" charset="0"/>
                  <a:cs typeface="Tahoma" pitchFamily="34" charset="0"/>
                </a:rPr>
              </a:br>
              <a:r>
                <a:rPr lang="en-US" sz="2500" i="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D</a:t>
              </a:r>
              <a:r>
                <a:rPr lang="sr-Latn-RS" sz="2500" i="0" dirty="0" err="1">
                  <a:latin typeface="Tahoma" pitchFamily="34" charset="0"/>
                  <a:ea typeface="Tahoma" pitchFamily="34" charset="0"/>
                  <a:cs typeface="Tahoma" pitchFamily="34" charset="0"/>
                </a:rPr>
                <a:t>imenzije</a:t>
              </a:r>
              <a:r>
                <a:rPr lang="sr-Latn-RS" sz="2500" i="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2500" i="0" dirty="0" err="1">
                  <a:latin typeface="Tahoma" pitchFamily="34" charset="0"/>
                  <a:ea typeface="Tahoma" pitchFamily="34" charset="0"/>
                  <a:cs typeface="Tahoma" pitchFamily="34" charset="0"/>
                </a:rPr>
                <a:t>postera</a:t>
              </a:r>
              <a:r>
                <a:rPr lang="en-US" sz="2500" i="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2500" i="0" dirty="0" err="1">
                  <a:latin typeface="Tahoma" pitchFamily="34" charset="0"/>
                  <a:ea typeface="Tahoma" pitchFamily="34" charset="0"/>
                  <a:cs typeface="Tahoma" pitchFamily="34" charset="0"/>
                </a:rPr>
                <a:t>su</a:t>
              </a:r>
              <a:r>
                <a:rPr lang="en-US" sz="2500" i="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2500" i="0" dirty="0" err="1">
                  <a:latin typeface="Tahoma" pitchFamily="34" charset="0"/>
                  <a:ea typeface="Tahoma" pitchFamily="34" charset="0"/>
                  <a:cs typeface="Tahoma" pitchFamily="34" charset="0"/>
                </a:rPr>
                <a:t>formata</a:t>
              </a:r>
              <a:r>
                <a:rPr lang="en-US" sz="2500" i="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2500" b="1" i="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A1</a:t>
              </a:r>
              <a:r>
                <a:rPr lang="sr-Latn-RS" sz="2500" b="1" i="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2500" b="1" i="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(594</a:t>
              </a:r>
              <a:r>
                <a:rPr lang="sr-Latn-RS" sz="2500" b="1" i="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x</a:t>
              </a:r>
              <a:r>
                <a:rPr lang="en-US" sz="2500" b="1" i="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840</a:t>
              </a:r>
              <a:r>
                <a:rPr lang="sr-Latn-RS" sz="2500" b="1" i="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2500" b="1" i="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m</a:t>
              </a:r>
              <a:r>
                <a:rPr lang="sr-Latn-RS" sz="2500" b="1" i="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m</a:t>
              </a:r>
              <a:r>
                <a:rPr lang="en-US" sz="2500" b="1" i="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)</a:t>
              </a:r>
              <a:r>
                <a:rPr lang="sr-Latn-RS" sz="2500" i="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. Koristite ovaj šablon za pravljenje svog postera. </a:t>
              </a:r>
            </a:p>
            <a:p>
              <a:pPr defTabSz="3085565"/>
              <a:r>
                <a:rPr lang="pl-PL" sz="250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Sam šablon je podeljen na dva dela:</a:t>
              </a:r>
            </a:p>
            <a:p>
              <a:pPr defTabSz="3085565"/>
              <a:r>
                <a:rPr lang="pl-PL" sz="2500" baseline="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   </a:t>
              </a:r>
              <a:r>
                <a:rPr lang="pl-PL" sz="250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1. zaglavlje, i</a:t>
              </a:r>
            </a:p>
            <a:p>
              <a:pPr defTabSz="3085565"/>
              <a:r>
                <a:rPr lang="pl-PL" sz="2500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   2. telo šablona (deo za popunjavanje podataka).</a:t>
              </a:r>
              <a:endParaRPr lang="en-US" sz="250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defTabSz="3085565"/>
              <a:endParaRPr lang="en-US" sz="2300" dirty="0">
                <a:latin typeface="Trebuchet MS" pitchFamily="34" charset="0"/>
              </a:endParaRPr>
            </a:p>
            <a:p>
              <a:pPr algn="ctr"/>
              <a:r>
                <a:rPr lang="sr-Latn-RS" sz="3300" b="1" spc="492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ZAGLAVLJE</a:t>
              </a:r>
              <a:endParaRPr lang="en-US" sz="3300" b="1" spc="492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marL="0" marR="0" lvl="0" indent="0" algn="l" defTabSz="25285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sr-Latn-RS" sz="2300" b="0" baseline="0" dirty="0">
                <a:solidFill>
                  <a:schemeClr val="bg1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just"/>
              <a:r>
                <a:rPr lang="sr-Latn-RS" sz="2500" b="0" baseline="0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Počnite rad sa popunjavanjem podataka u zaglavlju, upisivanjem podataka o naslovu rada, autorima rada i afilijacijom.</a:t>
              </a:r>
              <a:r>
                <a:rPr lang="en-US" sz="2500" b="0" baseline="0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sr-Latn-RS" sz="2500" b="0" baseline="0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Za svaku od ovih stavki u zaglavlju ovog šablona podešena je veličina fonta i predviđena su </a:t>
              </a:r>
              <a:r>
                <a:rPr lang="sr-Latn-RS" sz="2500" b="1" baseline="0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maksimalno 2 reda</a:t>
              </a:r>
              <a:r>
                <a:rPr lang="sr-Latn-RS" sz="2500" b="0" baseline="0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za svaku od ovih stavki. </a:t>
              </a:r>
              <a:r>
                <a:rPr lang="en-US" sz="2500" b="0" baseline="0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Svi</a:t>
              </a:r>
              <a:r>
                <a:rPr lang="sr-Latn-RS" sz="2500" b="0" baseline="0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fontovi kojim ćete pisati tekst su podešeni na </a:t>
              </a:r>
              <a:r>
                <a:rPr lang="sr-Latn-RS" sz="2500" b="1" baseline="0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zahtevani font</a:t>
              </a:r>
              <a:r>
                <a:rPr lang="sr-Latn-RS" sz="2500" b="0" baseline="0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.</a:t>
              </a:r>
            </a:p>
            <a:p>
              <a:pPr algn="l"/>
              <a:r>
                <a:rPr lang="sr-Latn-RS" sz="2500" b="0" baseline="0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Za </a:t>
              </a:r>
              <a:r>
                <a:rPr lang="sr-Latn-RS" sz="2500" b="1" baseline="0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NASLOV RADA </a:t>
              </a:r>
              <a:r>
                <a:rPr lang="sr-Latn-RS" sz="2500" b="0" baseline="0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je predviđena veličina od </a:t>
              </a:r>
              <a:r>
                <a:rPr lang="en-US" sz="2500" b="0" baseline="0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4</a:t>
              </a:r>
              <a:r>
                <a:rPr lang="sr-Latn-RS" sz="2500" b="0" baseline="0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5 pt.</a:t>
              </a:r>
            </a:p>
            <a:p>
              <a:pPr marL="0" marR="0" indent="0" algn="l" defTabSz="25285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sr-Latn-RS" sz="2500" b="0" baseline="0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Za </a:t>
              </a:r>
              <a:r>
                <a:rPr lang="sr-Latn-RS" sz="2500" b="1" baseline="0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AUTORE</a:t>
              </a:r>
              <a:r>
                <a:rPr lang="sr-Latn-RS" sz="2500" b="0" baseline="0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je predviđena veličina od 3</a:t>
              </a:r>
              <a:r>
                <a:rPr lang="en-US" sz="2500" b="0" baseline="0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0</a:t>
              </a:r>
              <a:r>
                <a:rPr lang="sr-Latn-RS" sz="2500" b="0" baseline="0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pt.</a:t>
              </a:r>
            </a:p>
            <a:p>
              <a:pPr marL="0" marR="0" indent="0" algn="l" defTabSz="25285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sr-Latn-RS" sz="2500" b="0" baseline="0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Za </a:t>
              </a:r>
              <a:r>
                <a:rPr lang="sr-Latn-RS" sz="2500" b="1" baseline="0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AFILIJACIJU</a:t>
              </a:r>
              <a:r>
                <a:rPr lang="sr-Latn-RS" sz="2500" b="0" baseline="0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je predviđena veličina od 3</a:t>
              </a:r>
              <a:r>
                <a:rPr lang="en-US" sz="2500" b="0" baseline="0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0</a:t>
              </a:r>
              <a:r>
                <a:rPr lang="sr-Latn-RS" sz="2500" b="0" baseline="0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pt.</a:t>
              </a:r>
            </a:p>
            <a:p>
              <a:pPr algn="l"/>
              <a:r>
                <a:rPr lang="sr-Latn-RS" sz="2500" b="1" baseline="0" dirty="0">
                  <a:solidFill>
                    <a:srgbClr val="FFFF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Ako prilikom popunjavanja ovih podataka budete imali problema, možete smanjiti veličine fonta kako bi mogli uneti sve zahtevane podatke. </a:t>
              </a:r>
            </a:p>
            <a:p>
              <a:pPr algn="l"/>
              <a:endParaRPr lang="en-US" sz="2500" b="0" baseline="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marL="0" marR="0" indent="0" algn="l" defTabSz="25285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sr-Latn-RS" sz="2500" b="1" u="sng" baseline="0" dirty="0">
                  <a:solidFill>
                    <a:srgbClr val="FFFF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Molim vas da logo i naziv skupa NE MENJATE</a:t>
              </a:r>
              <a:r>
                <a:rPr lang="sr-Latn-RS" sz="2500" b="1" baseline="0" dirty="0">
                  <a:solidFill>
                    <a:srgbClr val="FFFF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.</a:t>
              </a:r>
            </a:p>
            <a:p>
              <a:pPr algn="l"/>
              <a:endParaRPr lang="en-US" sz="2300" b="0" baseline="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marL="0" marR="0" indent="0" algn="ctr" defTabSz="25285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sr-Latn-RS" sz="3300" b="1" spc="492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TELO ŠABLONA</a:t>
              </a:r>
              <a:endParaRPr lang="en-US" sz="3300" b="1" spc="492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l"/>
              <a:endParaRPr lang="sr-Latn-RS" sz="2300" b="0" baseline="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just"/>
              <a:r>
                <a:rPr lang="sr-Latn-RS" sz="2500" b="0" baseline="0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Telo šablona je podeljeno u 3 kolone u koje želimo da unesete vaše podatke. Samo telo šablona je podeljeno slično kao i šablon za pisanje abstrakta (rada) na sledeće celine (podnaslove):</a:t>
              </a:r>
            </a:p>
            <a:p>
              <a:pPr marL="421458" indent="-421458" algn="l">
                <a:buNone/>
              </a:pPr>
              <a:r>
                <a:rPr lang="sr-Latn-RS" sz="2500" b="0" baseline="0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  1. KRATAK SADRŽAJ</a:t>
              </a:r>
            </a:p>
            <a:p>
              <a:pPr marL="421458" indent="-421458" algn="l">
                <a:buNone/>
              </a:pPr>
              <a:r>
                <a:rPr lang="sr-Latn-RS" sz="2500" b="0" baseline="0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  2. UVOD</a:t>
              </a:r>
            </a:p>
            <a:p>
              <a:pPr marL="421458" indent="-421458" algn="l">
                <a:buNone/>
              </a:pPr>
              <a:r>
                <a:rPr lang="sr-Latn-RS" sz="2500" b="0" baseline="0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  3. TEMA</a:t>
              </a:r>
            </a:p>
            <a:p>
              <a:pPr marL="421458" indent="-421458" algn="l">
                <a:buNone/>
              </a:pPr>
              <a:r>
                <a:rPr lang="sr-Latn-RS" sz="2500" b="0" baseline="0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  4. REZULTATI</a:t>
              </a:r>
            </a:p>
            <a:p>
              <a:pPr marL="421458" indent="-421458" algn="l">
                <a:buNone/>
              </a:pPr>
              <a:r>
                <a:rPr lang="sr-Latn-RS" sz="2500" b="0" baseline="0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  5. ZAKLJUČAK</a:t>
              </a:r>
            </a:p>
            <a:p>
              <a:pPr marL="421458" indent="-421458" algn="l">
                <a:buNone/>
              </a:pPr>
              <a:r>
                <a:rPr lang="sr-Latn-RS" sz="2500" b="0" baseline="0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  6. LITERATURA</a:t>
              </a:r>
            </a:p>
            <a:p>
              <a:pPr marL="421458" indent="-421458" algn="l">
                <a:buNone/>
              </a:pPr>
              <a:r>
                <a:rPr lang="sr-Latn-RS" sz="2500" b="0" baseline="0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  7. KONTAKT PODACI </a:t>
              </a:r>
            </a:p>
            <a:p>
              <a:pPr marL="421458" indent="-421458" algn="l">
                <a:buNone/>
              </a:pPr>
              <a:endParaRPr lang="sr-Latn-RS" sz="2500" b="0" baseline="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marL="421458" indent="-421458" algn="l">
                <a:buNone/>
              </a:pPr>
              <a:endParaRPr lang="sr-Latn-RS" sz="2500" b="0" baseline="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marL="0" indent="0" algn="just">
                <a:buNone/>
              </a:pPr>
              <a:r>
                <a:rPr lang="sr-Latn-RS" sz="2500" b="0" baseline="0" dirty="0">
                  <a:solidFill>
                    <a:srgbClr val="FFFF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P</a:t>
              </a:r>
              <a:r>
                <a:rPr lang="en-US" sz="2500" b="0" baseline="0" dirty="0">
                  <a:solidFill>
                    <a:srgbClr val="FFFF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o</a:t>
              </a:r>
              <a:r>
                <a:rPr lang="sr-Latn-RS" sz="2500" b="0" baseline="0" dirty="0">
                  <a:solidFill>
                    <a:srgbClr val="FFFF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ložaj i raspored celina (podnaslova) možete menjati u zavisnosti od vaših podataka.</a:t>
              </a:r>
              <a:r>
                <a:rPr lang="en-US" sz="2500" b="0" baseline="0" dirty="0">
                  <a:solidFill>
                    <a:srgbClr val="FFFF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M</a:t>
              </a:r>
              <a:r>
                <a:rPr lang="sr-Latn-RS" sz="2500" b="0" baseline="0" dirty="0">
                  <a:solidFill>
                    <a:srgbClr val="FFFF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ož</a:t>
              </a:r>
              <a:r>
                <a:rPr lang="en-US" sz="2500" b="0" baseline="0" dirty="0" err="1">
                  <a:solidFill>
                    <a:srgbClr val="FFFF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ete</a:t>
              </a:r>
              <a:r>
                <a:rPr lang="en-US" sz="2500" b="0" baseline="0" dirty="0">
                  <a:solidFill>
                    <a:srgbClr val="FFFF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2500" b="0" baseline="0" dirty="0" err="1">
                  <a:solidFill>
                    <a:srgbClr val="FFFF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promeniti</a:t>
              </a:r>
              <a:r>
                <a:rPr lang="en-US" sz="2500" b="0" baseline="0" dirty="0">
                  <a:solidFill>
                    <a:srgbClr val="FFFF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sr-Latn-RS" sz="2500" b="0" baseline="0" dirty="0">
                  <a:solidFill>
                    <a:srgbClr val="FFFF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i nazive podnaslova u slučaju da vam neki od ovih ne odgovara.</a:t>
              </a:r>
              <a:r>
                <a:rPr lang="en-US" sz="2500" b="0" baseline="0" dirty="0">
                  <a:solidFill>
                    <a:srgbClr val="FFFF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sr-Latn-RS" sz="2500" b="0" baseline="0" dirty="0">
                  <a:solidFill>
                    <a:srgbClr val="FFFF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Ako unosite podatke za literaturu, zbog smanjenog prostora možete uneti samo nekoliko najznačajnijih re</a:t>
              </a:r>
              <a:r>
                <a:rPr lang="en-US" sz="2500" b="0" baseline="0" dirty="0">
                  <a:solidFill>
                    <a:srgbClr val="FFFF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f</a:t>
              </a:r>
              <a:r>
                <a:rPr lang="sr-Latn-RS" sz="2500" b="0" baseline="0" dirty="0" err="1">
                  <a:solidFill>
                    <a:srgbClr val="FFFF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erenci</a:t>
              </a:r>
              <a:r>
                <a:rPr lang="sr-Latn-RS" sz="2500" b="0" baseline="0" dirty="0">
                  <a:solidFill>
                    <a:srgbClr val="FFFF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.</a:t>
              </a:r>
            </a:p>
            <a:p>
              <a:pPr marL="0" indent="0" algn="just">
                <a:buNone/>
              </a:pPr>
              <a:endParaRPr lang="sr-Latn-RS" sz="2500" b="0" baseline="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marL="0" indent="0" algn="l">
                <a:buNone/>
              </a:pPr>
              <a:r>
                <a:rPr lang="sr-Latn-RS" sz="2500" b="1" baseline="0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Slike, grafike i tabele možete slobodno dodavati u telo šablona.</a:t>
              </a:r>
            </a:p>
            <a:p>
              <a:pPr marL="0" indent="0" algn="l">
                <a:buNone/>
              </a:pPr>
              <a:endParaRPr lang="sr-Latn-RS" sz="2500" b="0" baseline="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marL="0" marR="0" lvl="0" indent="0" algn="l" defTabSz="25285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sr-Latn-RS" sz="2500" b="1" baseline="0" dirty="0">
                  <a:solidFill>
                    <a:srgbClr val="FFFF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Kada ste završili sa kompletnim popunjavanjem šablona odštampajte ga u pdf datoteteku. Najjednostavniji način je da uradite Save as </a:t>
              </a:r>
              <a:r>
                <a:rPr lang="sr-Latn-RS" sz="2500" b="1" baseline="0" dirty="0" err="1">
                  <a:solidFill>
                    <a:srgbClr val="FFFF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Adobe</a:t>
              </a:r>
              <a:r>
                <a:rPr lang="sr-Latn-RS" sz="2500" b="1" baseline="0" dirty="0">
                  <a:solidFill>
                    <a:srgbClr val="FFFF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PDF direktno iz vašeg </a:t>
              </a:r>
              <a:r>
                <a:rPr lang="sr-Latn-RS" sz="2500" b="1" baseline="0" dirty="0" err="1">
                  <a:solidFill>
                    <a:srgbClr val="FFFF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Power</a:t>
              </a:r>
              <a:r>
                <a:rPr lang="sr-Latn-RS" sz="2500" b="1" baseline="0" dirty="0">
                  <a:solidFill>
                    <a:srgbClr val="FFFF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sr-Latn-RS" sz="2500" b="1" baseline="0" dirty="0" err="1">
                  <a:solidFill>
                    <a:srgbClr val="FFFF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Pointa</a:t>
              </a:r>
              <a:r>
                <a:rPr lang="sr-Latn-RS" sz="2500" b="1" baseline="0" dirty="0">
                  <a:solidFill>
                    <a:srgbClr val="FFFF0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-a.</a:t>
              </a:r>
            </a:p>
            <a:p>
              <a:pPr marL="0" marR="0" lvl="0" indent="0" algn="l" defTabSz="25285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sr-Latn-RS" sz="2500" b="1" baseline="0" dirty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just"/>
              <a:r>
                <a:rPr lang="en-US" sz="2500" b="0" spc="0" baseline="0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Na </a:t>
              </a:r>
              <a:r>
                <a:rPr lang="en-US" sz="2500" b="0" spc="0" baseline="0" dirty="0" err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samom</a:t>
              </a:r>
              <a:r>
                <a:rPr lang="en-US" sz="2500" b="0" spc="0" baseline="0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2500" b="0" spc="0" baseline="0" dirty="0" err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kraju</a:t>
              </a:r>
              <a:r>
                <a:rPr lang="en-US" sz="2500" b="0" spc="0" baseline="0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p</a:t>
              </a:r>
              <a:r>
                <a:rPr lang="sr-Latn-RS" sz="2500" b="0" spc="0" baseline="0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roverite kako izgleda pdf datoteka i kada budete sigurni da je sve u redu, odnesite pdf datoteku u štampariju. </a:t>
              </a:r>
            </a:p>
            <a:p>
              <a:pPr algn="just"/>
              <a:endParaRPr lang="sr-Latn-RS" sz="2500" b="0" spc="0" baseline="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marL="0" marR="0" indent="0" algn="ctr" defTabSz="308556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sr-Latn-RS" sz="2500" baseline="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Srdačan pozdrav</a:t>
              </a:r>
              <a:r>
                <a:rPr lang="en-US" sz="2500" baseline="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,</a:t>
              </a:r>
            </a:p>
            <a:p>
              <a:pPr marL="0" marR="0" indent="0" algn="ctr" defTabSz="308556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sr-Latn-RS" sz="2500" baseline="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Organizacioni tim skupa TREND 2026</a:t>
              </a:r>
              <a:r>
                <a:rPr lang="en-US" sz="2500" baseline="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endParaRPr lang="sr-Latn-RS" sz="2500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algn="just"/>
              <a:endParaRPr lang="en-US" sz="2300" b="0" spc="0" baseline="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l"/>
              <a:endParaRPr lang="en-US" sz="2300" b="0" spc="0" baseline="0" dirty="0">
                <a:solidFill>
                  <a:schemeClr val="bg1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l"/>
              <a:br>
                <a:rPr lang="en-US" sz="2300" b="1" baseline="0" dirty="0">
                  <a:solidFill>
                    <a:schemeClr val="bg1"/>
                  </a:solidFill>
                  <a:latin typeface="Trebuchet MS" pitchFamily="34" charset="0"/>
                </a:rPr>
              </a:br>
              <a:endParaRPr lang="en-US" sz="2300" b="1" dirty="0">
                <a:solidFill>
                  <a:schemeClr val="bg1"/>
                </a:solidFill>
                <a:latin typeface="Trebuchet MS" pitchFamily="34" charset="0"/>
              </a:endParaRPr>
            </a:p>
            <a:p>
              <a:pPr algn="ctr"/>
              <a:endParaRPr lang="en-US" sz="2300" b="1" dirty="0">
                <a:solidFill>
                  <a:srgbClr val="FFC000"/>
                </a:solidFill>
                <a:latin typeface="Trebuchet MS" pitchFamily="34" charset="0"/>
              </a:endParaRPr>
            </a:p>
            <a:p>
              <a:pPr algn="ctr"/>
              <a:endParaRPr lang="en-US" sz="2300" b="1" dirty="0">
                <a:solidFill>
                  <a:srgbClr val="FFC000"/>
                </a:solidFill>
                <a:latin typeface="Trebuchet MS" pitchFamily="34" charset="0"/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11225189" y="8422500"/>
              <a:ext cx="10999746" cy="3341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2528504" rtl="0" eaLnBrk="1" latinLnBrk="0" hangingPunct="1">
        <a:spcBef>
          <a:spcPct val="0"/>
        </a:spcBef>
        <a:buNone/>
        <a:defRPr sz="12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48190" indent="-948190" algn="l" defTabSz="2528504" rtl="0" eaLnBrk="1" latinLnBrk="0" hangingPunct="1">
        <a:spcBef>
          <a:spcPct val="20000"/>
        </a:spcBef>
        <a:buFont typeface="Arial" pitchFamily="34" charset="0"/>
        <a:buChar char="•"/>
        <a:defRPr sz="8800" kern="1200">
          <a:solidFill>
            <a:schemeClr val="tx1"/>
          </a:solidFill>
          <a:latin typeface="+mn-lt"/>
          <a:ea typeface="+mn-ea"/>
          <a:cs typeface="+mn-cs"/>
        </a:defRPr>
      </a:lvl1pPr>
      <a:lvl2pPr marL="2054410" indent="-790157" algn="l" defTabSz="2528504" rtl="0" eaLnBrk="1" latinLnBrk="0" hangingPunct="1">
        <a:spcBef>
          <a:spcPct val="20000"/>
        </a:spcBef>
        <a:buFont typeface="Arial" pitchFamily="34" charset="0"/>
        <a:buChar char="–"/>
        <a:defRPr sz="7700" kern="1200">
          <a:solidFill>
            <a:schemeClr val="tx1"/>
          </a:solidFill>
          <a:latin typeface="+mn-lt"/>
          <a:ea typeface="+mn-ea"/>
          <a:cs typeface="+mn-cs"/>
        </a:defRPr>
      </a:lvl2pPr>
      <a:lvl3pPr marL="3160631" indent="-632126" algn="l" defTabSz="2528504" rtl="0" eaLnBrk="1" latinLnBrk="0" hangingPunct="1">
        <a:spcBef>
          <a:spcPct val="20000"/>
        </a:spcBef>
        <a:buFont typeface="Arial" pitchFamily="34" charset="0"/>
        <a:buChar char="•"/>
        <a:defRPr sz="6600" kern="1200">
          <a:solidFill>
            <a:schemeClr val="tx1"/>
          </a:solidFill>
          <a:latin typeface="+mn-lt"/>
          <a:ea typeface="+mn-ea"/>
          <a:cs typeface="+mn-cs"/>
        </a:defRPr>
      </a:lvl3pPr>
      <a:lvl4pPr marL="4424883" indent="-632126" algn="l" defTabSz="2528504" rtl="0" eaLnBrk="1" latinLnBrk="0" hangingPunct="1">
        <a:spcBef>
          <a:spcPct val="20000"/>
        </a:spcBef>
        <a:buFont typeface="Arial" pitchFamily="34" charset="0"/>
        <a:buChar char="–"/>
        <a:defRPr sz="5700" kern="1200">
          <a:solidFill>
            <a:schemeClr val="tx1"/>
          </a:solidFill>
          <a:latin typeface="+mn-lt"/>
          <a:ea typeface="+mn-ea"/>
          <a:cs typeface="+mn-cs"/>
        </a:defRPr>
      </a:lvl4pPr>
      <a:lvl5pPr marL="5689135" indent="-632126" algn="l" defTabSz="2528504" rtl="0" eaLnBrk="1" latinLnBrk="0" hangingPunct="1">
        <a:spcBef>
          <a:spcPct val="20000"/>
        </a:spcBef>
        <a:buFont typeface="Arial" pitchFamily="34" charset="0"/>
        <a:buChar char="»"/>
        <a:defRPr sz="5700" kern="1200">
          <a:solidFill>
            <a:schemeClr val="tx1"/>
          </a:solidFill>
          <a:latin typeface="+mn-lt"/>
          <a:ea typeface="+mn-ea"/>
          <a:cs typeface="+mn-cs"/>
        </a:defRPr>
      </a:lvl5pPr>
      <a:lvl6pPr marL="6953387" indent="-632126" algn="l" defTabSz="2528504" rtl="0" eaLnBrk="1" latinLnBrk="0" hangingPunct="1">
        <a:spcBef>
          <a:spcPct val="20000"/>
        </a:spcBef>
        <a:buFont typeface="Arial" pitchFamily="34" charset="0"/>
        <a:buChar char="•"/>
        <a:defRPr sz="5700" kern="1200">
          <a:solidFill>
            <a:schemeClr val="tx1"/>
          </a:solidFill>
          <a:latin typeface="+mn-lt"/>
          <a:ea typeface="+mn-ea"/>
          <a:cs typeface="+mn-cs"/>
        </a:defRPr>
      </a:lvl6pPr>
      <a:lvl7pPr marL="8217638" indent="-632126" algn="l" defTabSz="2528504" rtl="0" eaLnBrk="1" latinLnBrk="0" hangingPunct="1">
        <a:spcBef>
          <a:spcPct val="20000"/>
        </a:spcBef>
        <a:buFont typeface="Arial" pitchFamily="34" charset="0"/>
        <a:buChar char="•"/>
        <a:defRPr sz="5700" kern="1200">
          <a:solidFill>
            <a:schemeClr val="tx1"/>
          </a:solidFill>
          <a:latin typeface="+mn-lt"/>
          <a:ea typeface="+mn-ea"/>
          <a:cs typeface="+mn-cs"/>
        </a:defRPr>
      </a:lvl7pPr>
      <a:lvl8pPr marL="9481892" indent="-632126" algn="l" defTabSz="2528504" rtl="0" eaLnBrk="1" latinLnBrk="0" hangingPunct="1">
        <a:spcBef>
          <a:spcPct val="20000"/>
        </a:spcBef>
        <a:buFont typeface="Arial" pitchFamily="34" charset="0"/>
        <a:buChar char="•"/>
        <a:defRPr sz="5700" kern="1200">
          <a:solidFill>
            <a:schemeClr val="tx1"/>
          </a:solidFill>
          <a:latin typeface="+mn-lt"/>
          <a:ea typeface="+mn-ea"/>
          <a:cs typeface="+mn-cs"/>
        </a:defRPr>
      </a:lvl8pPr>
      <a:lvl9pPr marL="10746143" indent="-632126" algn="l" defTabSz="2528504" rtl="0" eaLnBrk="1" latinLnBrk="0" hangingPunct="1">
        <a:spcBef>
          <a:spcPct val="20000"/>
        </a:spcBef>
        <a:buFont typeface="Arial" pitchFamily="34" charset="0"/>
        <a:buChar char="•"/>
        <a:defRPr sz="5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528504" rtl="0" eaLnBrk="1" latinLnBrk="0" hangingPunct="1">
        <a:defRPr sz="4900" kern="1200">
          <a:solidFill>
            <a:schemeClr val="tx1"/>
          </a:solidFill>
          <a:latin typeface="+mn-lt"/>
          <a:ea typeface="+mn-ea"/>
          <a:cs typeface="+mn-cs"/>
        </a:defRPr>
      </a:lvl1pPr>
      <a:lvl2pPr marL="1264251" algn="l" defTabSz="2528504" rtl="0" eaLnBrk="1" latinLnBrk="0" hangingPunct="1">
        <a:defRPr sz="4900" kern="1200">
          <a:solidFill>
            <a:schemeClr val="tx1"/>
          </a:solidFill>
          <a:latin typeface="+mn-lt"/>
          <a:ea typeface="+mn-ea"/>
          <a:cs typeface="+mn-cs"/>
        </a:defRPr>
      </a:lvl2pPr>
      <a:lvl3pPr marL="2528504" algn="l" defTabSz="2528504" rtl="0" eaLnBrk="1" latinLnBrk="0" hangingPunct="1">
        <a:defRPr sz="4900" kern="1200">
          <a:solidFill>
            <a:schemeClr val="tx1"/>
          </a:solidFill>
          <a:latin typeface="+mn-lt"/>
          <a:ea typeface="+mn-ea"/>
          <a:cs typeface="+mn-cs"/>
        </a:defRPr>
      </a:lvl3pPr>
      <a:lvl4pPr marL="3792757" algn="l" defTabSz="2528504" rtl="0" eaLnBrk="1" latinLnBrk="0" hangingPunct="1">
        <a:defRPr sz="4900" kern="1200">
          <a:solidFill>
            <a:schemeClr val="tx1"/>
          </a:solidFill>
          <a:latin typeface="+mn-lt"/>
          <a:ea typeface="+mn-ea"/>
          <a:cs typeface="+mn-cs"/>
        </a:defRPr>
      </a:lvl4pPr>
      <a:lvl5pPr marL="5057009" algn="l" defTabSz="2528504" rtl="0" eaLnBrk="1" latinLnBrk="0" hangingPunct="1">
        <a:defRPr sz="4900" kern="1200">
          <a:solidFill>
            <a:schemeClr val="tx1"/>
          </a:solidFill>
          <a:latin typeface="+mn-lt"/>
          <a:ea typeface="+mn-ea"/>
          <a:cs typeface="+mn-cs"/>
        </a:defRPr>
      </a:lvl5pPr>
      <a:lvl6pPr marL="6321260" algn="l" defTabSz="2528504" rtl="0" eaLnBrk="1" latinLnBrk="0" hangingPunct="1">
        <a:defRPr sz="4900" kern="1200">
          <a:solidFill>
            <a:schemeClr val="tx1"/>
          </a:solidFill>
          <a:latin typeface="+mn-lt"/>
          <a:ea typeface="+mn-ea"/>
          <a:cs typeface="+mn-cs"/>
        </a:defRPr>
      </a:lvl6pPr>
      <a:lvl7pPr marL="7585513" algn="l" defTabSz="2528504" rtl="0" eaLnBrk="1" latinLnBrk="0" hangingPunct="1">
        <a:defRPr sz="4900" kern="1200">
          <a:solidFill>
            <a:schemeClr val="tx1"/>
          </a:solidFill>
          <a:latin typeface="+mn-lt"/>
          <a:ea typeface="+mn-ea"/>
          <a:cs typeface="+mn-cs"/>
        </a:defRPr>
      </a:lvl7pPr>
      <a:lvl8pPr marL="8849764" algn="l" defTabSz="2528504" rtl="0" eaLnBrk="1" latinLnBrk="0" hangingPunct="1">
        <a:defRPr sz="4900" kern="1200">
          <a:solidFill>
            <a:schemeClr val="tx1"/>
          </a:solidFill>
          <a:latin typeface="+mn-lt"/>
          <a:ea typeface="+mn-ea"/>
          <a:cs typeface="+mn-cs"/>
        </a:defRPr>
      </a:lvl8pPr>
      <a:lvl9pPr marL="10114018" algn="l" defTabSz="2528504" rtl="0" eaLnBrk="1" latinLnBrk="0" hangingPunct="1">
        <a:defRPr sz="4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itle 93"/>
          <p:cNvSpPr>
            <a:spLocks noGrp="1"/>
          </p:cNvSpPr>
          <p:nvPr>
            <p:ph type="title"/>
          </p:nvPr>
        </p:nvSpPr>
        <p:spPr>
          <a:xfrm>
            <a:off x="3149600" y="501112"/>
            <a:ext cx="17842038" cy="1414898"/>
          </a:xfrm>
          <a:solidFill>
            <a:srgbClr val="202F56"/>
          </a:solidFill>
          <a:ln>
            <a:noFill/>
          </a:ln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393824" y="4678431"/>
            <a:ext cx="4811429" cy="623892"/>
          </a:xfrm>
          <a:solidFill>
            <a:srgbClr val="202F56"/>
          </a:solidFill>
          <a:ln>
            <a:solidFill>
              <a:srgbClr val="1A4BA9"/>
            </a:solidFill>
          </a:ln>
        </p:spPr>
        <p:txBody>
          <a:bodyPr/>
          <a:lstStyle/>
          <a:p>
            <a:pPr algn="ctr"/>
            <a:r>
              <a:rPr lang="sr-Latn-RS" sz="3300" dirty="0"/>
              <a:t>KRATAK SADRŽAJ</a:t>
            </a:r>
            <a:endParaRPr lang="en-US" sz="3300" dirty="0"/>
          </a:p>
        </p:txBody>
      </p:sp>
      <p:sp>
        <p:nvSpPr>
          <p:cNvPr id="28" name="Text Placeholder 27"/>
          <p:cNvSpPr>
            <a:spLocks noGrp="1"/>
          </p:cNvSpPr>
          <p:nvPr>
            <p:ph type="body" sz="quarter" idx="12"/>
          </p:nvPr>
        </p:nvSpPr>
        <p:spPr>
          <a:xfrm>
            <a:off x="393824" y="13419822"/>
            <a:ext cx="4811429" cy="623892"/>
          </a:xfrm>
          <a:solidFill>
            <a:srgbClr val="202F56"/>
          </a:solidFill>
          <a:ln>
            <a:solidFill>
              <a:srgbClr val="1A4BA9"/>
            </a:solidFill>
          </a:ln>
        </p:spPr>
        <p:txBody>
          <a:bodyPr/>
          <a:lstStyle/>
          <a:p>
            <a:pPr algn="ctr"/>
            <a:r>
              <a:rPr lang="en-US" sz="3300" dirty="0"/>
              <a:t>1</a:t>
            </a:r>
            <a:r>
              <a:rPr lang="sr-Latn-RS" sz="3300" dirty="0"/>
              <a:t>. UVOD</a:t>
            </a:r>
            <a:endParaRPr lang="en-US" sz="3300" dirty="0"/>
          </a:p>
        </p:txBody>
      </p:sp>
      <p:sp>
        <p:nvSpPr>
          <p:cNvPr id="95" name="Text Placeholder 94"/>
          <p:cNvSpPr>
            <a:spLocks noGrp="1"/>
          </p:cNvSpPr>
          <p:nvPr>
            <p:ph type="body" sz="quarter" idx="14"/>
          </p:nvPr>
        </p:nvSpPr>
        <p:spPr>
          <a:xfrm>
            <a:off x="16181547" y="17075640"/>
            <a:ext cx="4811429" cy="623892"/>
          </a:xfrm>
          <a:solidFill>
            <a:srgbClr val="202F56"/>
          </a:solidFill>
          <a:ln>
            <a:solidFill>
              <a:srgbClr val="1A4BA9"/>
            </a:solidFill>
          </a:ln>
        </p:spPr>
        <p:txBody>
          <a:bodyPr anchor="ctr" anchorCtr="1"/>
          <a:lstStyle/>
          <a:p>
            <a:r>
              <a:rPr lang="en-US" sz="3300" dirty="0"/>
              <a:t>5</a:t>
            </a:r>
            <a:r>
              <a:rPr lang="sr-Latn-RS" sz="3300" dirty="0"/>
              <a:t>. LITERATURA</a:t>
            </a:r>
            <a:endParaRPr lang="en-US" sz="3300" dirty="0"/>
          </a:p>
        </p:txBody>
      </p:sp>
      <p:sp>
        <p:nvSpPr>
          <p:cNvPr id="97" name="Text Placeholder 96"/>
          <p:cNvSpPr>
            <a:spLocks noGrp="1"/>
          </p:cNvSpPr>
          <p:nvPr>
            <p:ph type="body" sz="quarter" idx="16"/>
          </p:nvPr>
        </p:nvSpPr>
        <p:spPr>
          <a:xfrm>
            <a:off x="5601305" y="4678431"/>
            <a:ext cx="10184190" cy="623892"/>
          </a:xfrm>
          <a:solidFill>
            <a:srgbClr val="202F56"/>
          </a:solidFill>
          <a:ln>
            <a:solidFill>
              <a:srgbClr val="1A4BA9"/>
            </a:solidFill>
          </a:ln>
        </p:spPr>
        <p:txBody>
          <a:bodyPr anchor="ctr" anchorCtr="1"/>
          <a:lstStyle/>
          <a:p>
            <a:r>
              <a:rPr lang="en-US" sz="3300" dirty="0"/>
              <a:t>2. TEMA</a:t>
            </a:r>
          </a:p>
        </p:txBody>
      </p:sp>
      <p:sp>
        <p:nvSpPr>
          <p:cNvPr id="99" name="Text Placeholder 98"/>
          <p:cNvSpPr>
            <a:spLocks noGrp="1"/>
          </p:cNvSpPr>
          <p:nvPr>
            <p:ph type="body" sz="quarter" idx="18"/>
          </p:nvPr>
        </p:nvSpPr>
        <p:spPr>
          <a:xfrm>
            <a:off x="16181547" y="4678431"/>
            <a:ext cx="4811429" cy="623892"/>
          </a:xfrm>
          <a:solidFill>
            <a:srgbClr val="202F56"/>
          </a:solidFill>
          <a:ln>
            <a:solidFill>
              <a:srgbClr val="1A4BA9"/>
            </a:solidFill>
          </a:ln>
        </p:spPr>
        <p:txBody>
          <a:bodyPr anchor="ctr" anchorCtr="1"/>
          <a:lstStyle/>
          <a:p>
            <a:r>
              <a:rPr lang="en-US" sz="3300" dirty="0"/>
              <a:t>4. </a:t>
            </a:r>
            <a:r>
              <a:rPr lang="sr-Latn-RS" sz="3300" dirty="0"/>
              <a:t>ZAKLJUČAK</a:t>
            </a:r>
            <a:endParaRPr lang="en-US" sz="3300" dirty="0"/>
          </a:p>
        </p:txBody>
      </p:sp>
      <p:sp>
        <p:nvSpPr>
          <p:cNvPr id="101" name="Text Placeholder 100"/>
          <p:cNvSpPr>
            <a:spLocks noGrp="1"/>
          </p:cNvSpPr>
          <p:nvPr>
            <p:ph type="body" sz="quarter" idx="20"/>
          </p:nvPr>
        </p:nvSpPr>
        <p:spPr>
          <a:xfrm>
            <a:off x="16181547" y="23745878"/>
            <a:ext cx="4811429" cy="623892"/>
          </a:xfrm>
          <a:solidFill>
            <a:srgbClr val="202F56"/>
          </a:solidFill>
          <a:ln>
            <a:solidFill>
              <a:srgbClr val="1A4BA9"/>
            </a:solidFill>
          </a:ln>
        </p:spPr>
        <p:txBody>
          <a:bodyPr anchor="ctr" anchorCtr="1"/>
          <a:lstStyle/>
          <a:p>
            <a:r>
              <a:rPr lang="en-US" sz="3300" dirty="0"/>
              <a:t>6</a:t>
            </a:r>
            <a:r>
              <a:rPr lang="sr-Latn-RS" sz="3300" dirty="0"/>
              <a:t>. KONTAKT PODACI</a:t>
            </a:r>
            <a:endParaRPr lang="en-US" sz="3300" dirty="0"/>
          </a:p>
        </p:txBody>
      </p:sp>
      <p:sp>
        <p:nvSpPr>
          <p:cNvPr id="102" name="Text Placeholder 101"/>
          <p:cNvSpPr>
            <a:spLocks noGrp="1"/>
          </p:cNvSpPr>
          <p:nvPr>
            <p:ph type="body" sz="quarter" idx="21"/>
          </p:nvPr>
        </p:nvSpPr>
        <p:spPr>
          <a:xfrm>
            <a:off x="5601305" y="5756450"/>
            <a:ext cx="10184190" cy="1226245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3" name="Text Placeholder 102"/>
          <p:cNvSpPr>
            <a:spLocks noGrp="1"/>
          </p:cNvSpPr>
          <p:nvPr>
            <p:ph type="body" sz="quarter" idx="24"/>
          </p:nvPr>
        </p:nvSpPr>
        <p:spPr>
          <a:xfrm>
            <a:off x="5601305" y="19703309"/>
            <a:ext cx="10184190" cy="10039044"/>
          </a:xfrm>
        </p:spPr>
        <p:txBody>
          <a:bodyPr/>
          <a:lstStyle/>
          <a:p>
            <a:pPr algn="just"/>
            <a:endParaRPr lang="en-US" dirty="0"/>
          </a:p>
        </p:txBody>
      </p:sp>
      <p:sp>
        <p:nvSpPr>
          <p:cNvPr id="105" name="Text Placeholder 104"/>
          <p:cNvSpPr>
            <a:spLocks noGrp="1"/>
          </p:cNvSpPr>
          <p:nvPr>
            <p:ph type="body" sz="quarter" idx="136"/>
          </p:nvPr>
        </p:nvSpPr>
        <p:spPr>
          <a:xfrm>
            <a:off x="3149600" y="1916010"/>
            <a:ext cx="17841148" cy="1280146"/>
          </a:xfrm>
          <a:solidFill>
            <a:srgbClr val="202F56"/>
          </a:solidFill>
        </p:spPr>
        <p:txBody>
          <a:bodyPr/>
          <a:lstStyle/>
          <a:p>
            <a:pPr algn="ctr"/>
            <a:endParaRPr lang="en-US" dirty="0"/>
          </a:p>
        </p:txBody>
      </p:sp>
      <p:sp>
        <p:nvSpPr>
          <p:cNvPr id="106" name="Text Placeholder 105"/>
          <p:cNvSpPr>
            <a:spLocks noGrp="1"/>
          </p:cNvSpPr>
          <p:nvPr>
            <p:ph type="body" sz="quarter" idx="137"/>
          </p:nvPr>
        </p:nvSpPr>
        <p:spPr>
          <a:xfrm>
            <a:off x="3149600" y="3196156"/>
            <a:ext cx="17841148" cy="1145395"/>
          </a:xfrm>
          <a:solidFill>
            <a:srgbClr val="202F56"/>
          </a:solidFill>
        </p:spPr>
        <p:txBody>
          <a:bodyPr/>
          <a:lstStyle/>
          <a:p>
            <a:pPr algn="ctr"/>
            <a:endParaRPr lang="en-US" dirty="0"/>
          </a:p>
        </p:txBody>
      </p:sp>
      <p:sp>
        <p:nvSpPr>
          <p:cNvPr id="38" name="Text Placeholder 25"/>
          <p:cNvSpPr txBox="1">
            <a:spLocks/>
          </p:cNvSpPr>
          <p:nvPr/>
        </p:nvSpPr>
        <p:spPr>
          <a:xfrm>
            <a:off x="5601305" y="18692666"/>
            <a:ext cx="10184190" cy="623229"/>
          </a:xfrm>
          <a:prstGeom prst="rect">
            <a:avLst/>
          </a:prstGeom>
          <a:solidFill>
            <a:srgbClr val="202F56"/>
          </a:solidFill>
          <a:ln>
            <a:solidFill>
              <a:srgbClr val="1A4BA9"/>
            </a:solidFill>
          </a:ln>
        </p:spPr>
        <p:txBody>
          <a:bodyPr vert="horz" lIns="113461" tIns="56732" rIns="113461" bIns="56732"/>
          <a:lstStyle/>
          <a:p>
            <a:pPr algn="ctr">
              <a:spcBef>
                <a:spcPct val="20000"/>
              </a:spcBef>
              <a:defRPr/>
            </a:pPr>
            <a:r>
              <a:rPr lang="en-US" sz="3300" dirty="0">
                <a:solidFill>
                  <a:schemeClr val="bg1"/>
                </a:solidFill>
                <a:cs typeface="Arial"/>
              </a:rPr>
              <a:t>3</a:t>
            </a:r>
            <a:r>
              <a:rPr lang="sr-Latn-RS" sz="3300" dirty="0">
                <a:solidFill>
                  <a:schemeClr val="bg1"/>
                </a:solidFill>
                <a:cs typeface="Arial"/>
              </a:rPr>
              <a:t>. REZULTATI</a:t>
            </a:r>
            <a:endParaRPr lang="en-US" sz="3300" dirty="0">
              <a:solidFill>
                <a:schemeClr val="bg1"/>
              </a:solidFill>
              <a:cs typeface="Arial"/>
            </a:endParaRPr>
          </a:p>
        </p:txBody>
      </p:sp>
      <p:sp>
        <p:nvSpPr>
          <p:cNvPr id="107" name="Text Placeholder 10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8" name="Text Placeholder 107"/>
          <p:cNvSpPr>
            <a:spLocks noGrp="1"/>
          </p:cNvSpPr>
          <p:nvPr>
            <p:ph type="body" sz="quarter" idx="13"/>
          </p:nvPr>
        </p:nvSpPr>
        <p:spPr>
          <a:xfrm>
            <a:off x="339472" y="14380594"/>
            <a:ext cx="4865781" cy="1536175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9" name="Text Placeholder 102"/>
          <p:cNvSpPr>
            <a:spLocks noGrp="1"/>
          </p:cNvSpPr>
          <p:nvPr>
            <p:ph type="body" sz="quarter" idx="24"/>
          </p:nvPr>
        </p:nvSpPr>
        <p:spPr>
          <a:xfrm>
            <a:off x="16181547" y="18018906"/>
            <a:ext cx="4809201" cy="539009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0" name="Text Placeholder 102"/>
          <p:cNvSpPr>
            <a:spLocks noGrp="1"/>
          </p:cNvSpPr>
          <p:nvPr>
            <p:ph type="body" sz="quarter" idx="24"/>
          </p:nvPr>
        </p:nvSpPr>
        <p:spPr>
          <a:xfrm>
            <a:off x="16238127" y="24671956"/>
            <a:ext cx="4809201" cy="5070395"/>
          </a:xfrm>
        </p:spPr>
        <p:txBody>
          <a:bodyPr/>
          <a:lstStyle/>
          <a:p>
            <a:pPr algn="just"/>
            <a:endParaRPr lang="en-US" dirty="0"/>
          </a:p>
        </p:txBody>
      </p:sp>
      <p:sp>
        <p:nvSpPr>
          <p:cNvPr id="111" name="Text Placeholder 102"/>
          <p:cNvSpPr>
            <a:spLocks noGrp="1"/>
          </p:cNvSpPr>
          <p:nvPr>
            <p:ph type="body" sz="quarter" idx="24"/>
          </p:nvPr>
        </p:nvSpPr>
        <p:spPr>
          <a:xfrm>
            <a:off x="16181547" y="5756450"/>
            <a:ext cx="4809201" cy="10982309"/>
          </a:xfrm>
        </p:spPr>
        <p:txBody>
          <a:bodyPr/>
          <a:lstStyle/>
          <a:p>
            <a:pPr algn="just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395" y="491331"/>
            <a:ext cx="2774315" cy="389918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4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0A7C8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Custom 1">
      <a:majorFont>
        <a:latin typeface="Aptos Display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775</TotalTime>
  <Words>22</Words>
  <Application>Microsoft Office PowerPoint</Application>
  <PresentationFormat>Custom</PresentationFormat>
  <Paragraphs>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Arial</vt:lpstr>
      <vt:lpstr>Calibri</vt:lpstr>
      <vt:lpstr>Tahoma</vt:lpstr>
      <vt:lpstr>Trebuchet MS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Daniel Viens</dc:creator>
  <cp:lastModifiedBy>Dragan</cp:lastModifiedBy>
  <cp:revision>138</cp:revision>
  <cp:lastPrinted>2025-11-15T06:02:35Z</cp:lastPrinted>
  <dcterms:created xsi:type="dcterms:W3CDTF">2013-01-28T22:40:39Z</dcterms:created>
  <dcterms:modified xsi:type="dcterms:W3CDTF">2026-02-18T09:50:47Z</dcterms:modified>
</cp:coreProperties>
</file>